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</p:sldIdLst>
  <p:sldSz cx="10080625" cy="7559675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720000" y="1980000"/>
            <a:ext cx="8855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720000" y="4270320"/>
            <a:ext cx="8855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720000" y="198000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257800" y="198000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720000" y="427032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257800" y="427032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720000" y="198000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714120" y="198000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708240" y="198000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720000" y="427032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714120" y="427032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708240" y="427032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720000" y="1980000"/>
            <a:ext cx="8855640" cy="438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280099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720000" y="1980000"/>
            <a:ext cx="88556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720000" y="1980000"/>
            <a:ext cx="43214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257800" y="1980000"/>
            <a:ext cx="43214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280099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720000" y="198000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257800" y="1980000"/>
            <a:ext cx="43214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720000" y="427032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720000" y="1980000"/>
            <a:ext cx="8855640" cy="438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280099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720000" y="1980000"/>
            <a:ext cx="43214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257800" y="198000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257800" y="427032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720000" y="198000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257800" y="198000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720000" y="4270320"/>
            <a:ext cx="8855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720000" y="1980000"/>
            <a:ext cx="8855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720000" y="4270320"/>
            <a:ext cx="8855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720000" y="198000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257800" y="198000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720000" y="427032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5257800" y="427032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720000" y="198000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714120" y="198000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708240" y="198000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720000" y="427032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714120" y="427032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708240" y="427032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720000" y="1980000"/>
            <a:ext cx="8855640" cy="438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280099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720000" y="1980000"/>
            <a:ext cx="88556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720000" y="1980000"/>
            <a:ext cx="43214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257800" y="1980000"/>
            <a:ext cx="43214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720000" y="1980000"/>
            <a:ext cx="88556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280099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720000" y="198000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257800" y="1980000"/>
            <a:ext cx="43214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720000" y="427032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720000" y="1980000"/>
            <a:ext cx="43214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5257800" y="198000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5257800" y="427032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720000" y="198000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5257800" y="198000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720000" y="4270320"/>
            <a:ext cx="8855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720000" y="1980000"/>
            <a:ext cx="8855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720000" y="4270320"/>
            <a:ext cx="8855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720000" y="198000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5257800" y="198000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720000" y="427032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5257800" y="427032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720000" y="198000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714120" y="198000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708240" y="198000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720000" y="427032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714120" y="427032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708240" y="427032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720000" y="1980000"/>
            <a:ext cx="8855640" cy="438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280099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720000" y="1980000"/>
            <a:ext cx="88556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720000" y="1980000"/>
            <a:ext cx="43214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257800" y="1980000"/>
            <a:ext cx="43214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720000" y="1980000"/>
            <a:ext cx="43214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5257800" y="1980000"/>
            <a:ext cx="43214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280099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720000" y="198000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5257800" y="1980000"/>
            <a:ext cx="43214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720000" y="427032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720000" y="1980000"/>
            <a:ext cx="43214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5257800" y="198000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5257800" y="427032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720000" y="198000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5257800" y="198000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720000" y="4270320"/>
            <a:ext cx="8855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720000" y="1980000"/>
            <a:ext cx="8855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720000" y="4270320"/>
            <a:ext cx="8855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720000" y="198000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5257800" y="198000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720000" y="427032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5257800" y="427032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720000" y="198000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3714120" y="198000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6708240" y="198000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body"/>
          </p:nvPr>
        </p:nvSpPr>
        <p:spPr>
          <a:xfrm>
            <a:off x="720000" y="427032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 type="body"/>
          </p:nvPr>
        </p:nvSpPr>
        <p:spPr>
          <a:xfrm>
            <a:off x="3714120" y="427032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 type="body"/>
          </p:nvPr>
        </p:nvSpPr>
        <p:spPr>
          <a:xfrm>
            <a:off x="6708240" y="427032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subTitle"/>
          </p:nvPr>
        </p:nvSpPr>
        <p:spPr>
          <a:xfrm>
            <a:off x="720000" y="1980000"/>
            <a:ext cx="8855640" cy="438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280099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720000" y="1980000"/>
            <a:ext cx="88556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720000" y="1980000"/>
            <a:ext cx="43214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5257800" y="1980000"/>
            <a:ext cx="43214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280099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720000" y="198000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5257800" y="1980000"/>
            <a:ext cx="43214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720000" y="427032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720000" y="1980000"/>
            <a:ext cx="43214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5257800" y="198000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5257800" y="427032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720000" y="198000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5257800" y="198000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720000" y="4270320"/>
            <a:ext cx="8855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720000" y="1980000"/>
            <a:ext cx="8855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720000" y="4270320"/>
            <a:ext cx="8855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720000" y="198000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5257800" y="198000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 type="body"/>
          </p:nvPr>
        </p:nvSpPr>
        <p:spPr>
          <a:xfrm>
            <a:off x="720000" y="427032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 type="body"/>
          </p:nvPr>
        </p:nvSpPr>
        <p:spPr>
          <a:xfrm>
            <a:off x="5257800" y="427032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280099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720000" y="198000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3714120" y="198000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6708240" y="198000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 type="body"/>
          </p:nvPr>
        </p:nvSpPr>
        <p:spPr>
          <a:xfrm>
            <a:off x="720000" y="427032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203" name="PlaceHolder 6"/>
          <p:cNvSpPr>
            <a:spLocks noGrp="1"/>
          </p:cNvSpPr>
          <p:nvPr>
            <p:ph type="body"/>
          </p:nvPr>
        </p:nvSpPr>
        <p:spPr>
          <a:xfrm>
            <a:off x="3714120" y="427032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204" name="PlaceHolder 7"/>
          <p:cNvSpPr>
            <a:spLocks noGrp="1"/>
          </p:cNvSpPr>
          <p:nvPr>
            <p:ph type="body"/>
          </p:nvPr>
        </p:nvSpPr>
        <p:spPr>
          <a:xfrm>
            <a:off x="6708240" y="427032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subTitle"/>
          </p:nvPr>
        </p:nvSpPr>
        <p:spPr>
          <a:xfrm>
            <a:off x="720000" y="1980000"/>
            <a:ext cx="8855640" cy="438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280099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720000" y="1980000"/>
            <a:ext cx="88556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720000" y="1980000"/>
            <a:ext cx="43214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5257800" y="1980000"/>
            <a:ext cx="43214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280099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720000" y="198000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5257800" y="1980000"/>
            <a:ext cx="43214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 type="body"/>
          </p:nvPr>
        </p:nvSpPr>
        <p:spPr>
          <a:xfrm>
            <a:off x="720000" y="427032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720000" y="1980000"/>
            <a:ext cx="43214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5257800" y="198000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226" name="PlaceHolder 4"/>
          <p:cNvSpPr>
            <a:spLocks noGrp="1"/>
          </p:cNvSpPr>
          <p:nvPr>
            <p:ph type="body"/>
          </p:nvPr>
        </p:nvSpPr>
        <p:spPr>
          <a:xfrm>
            <a:off x="5257800" y="427032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720000" y="198000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5257800" y="198000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 type="body"/>
          </p:nvPr>
        </p:nvSpPr>
        <p:spPr>
          <a:xfrm>
            <a:off x="720000" y="4270320"/>
            <a:ext cx="8855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720000" y="198000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257800" y="1980000"/>
            <a:ext cx="43214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720000" y="427032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720000" y="1980000"/>
            <a:ext cx="8855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720000" y="4270320"/>
            <a:ext cx="8855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720000" y="198000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5257800" y="198000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237" name="PlaceHolder 4"/>
          <p:cNvSpPr>
            <a:spLocks noGrp="1"/>
          </p:cNvSpPr>
          <p:nvPr>
            <p:ph type="body"/>
          </p:nvPr>
        </p:nvSpPr>
        <p:spPr>
          <a:xfrm>
            <a:off x="720000" y="427032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238" name="PlaceHolder 5"/>
          <p:cNvSpPr>
            <a:spLocks noGrp="1"/>
          </p:cNvSpPr>
          <p:nvPr>
            <p:ph type="body"/>
          </p:nvPr>
        </p:nvSpPr>
        <p:spPr>
          <a:xfrm>
            <a:off x="5257800" y="427032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720000" y="198000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3714120" y="198000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 type="body"/>
          </p:nvPr>
        </p:nvSpPr>
        <p:spPr>
          <a:xfrm>
            <a:off x="6708240" y="198000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243" name="PlaceHolder 5"/>
          <p:cNvSpPr>
            <a:spLocks noGrp="1"/>
          </p:cNvSpPr>
          <p:nvPr>
            <p:ph type="body"/>
          </p:nvPr>
        </p:nvSpPr>
        <p:spPr>
          <a:xfrm>
            <a:off x="720000" y="427032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244" name="PlaceHolder 6"/>
          <p:cNvSpPr>
            <a:spLocks noGrp="1"/>
          </p:cNvSpPr>
          <p:nvPr>
            <p:ph type="body"/>
          </p:nvPr>
        </p:nvSpPr>
        <p:spPr>
          <a:xfrm>
            <a:off x="3714120" y="427032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245" name="PlaceHolder 7"/>
          <p:cNvSpPr>
            <a:spLocks noGrp="1"/>
          </p:cNvSpPr>
          <p:nvPr>
            <p:ph type="body"/>
          </p:nvPr>
        </p:nvSpPr>
        <p:spPr>
          <a:xfrm>
            <a:off x="6708240" y="427032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subTitle"/>
          </p:nvPr>
        </p:nvSpPr>
        <p:spPr>
          <a:xfrm>
            <a:off x="720000" y="1980000"/>
            <a:ext cx="8855640" cy="438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280099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720000" y="1980000"/>
            <a:ext cx="88556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720000" y="1980000"/>
            <a:ext cx="43214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5257800" y="1980000"/>
            <a:ext cx="43214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280099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720000" y="198000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 type="body"/>
          </p:nvPr>
        </p:nvSpPr>
        <p:spPr>
          <a:xfrm>
            <a:off x="5257800" y="1980000"/>
            <a:ext cx="43214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 type="body"/>
          </p:nvPr>
        </p:nvSpPr>
        <p:spPr>
          <a:xfrm>
            <a:off x="720000" y="427032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720000" y="1980000"/>
            <a:ext cx="43214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257800" y="198000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257800" y="427032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720000" y="1980000"/>
            <a:ext cx="43214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5257800" y="198000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 type="body"/>
          </p:nvPr>
        </p:nvSpPr>
        <p:spPr>
          <a:xfrm>
            <a:off x="5257800" y="427032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720000" y="198000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5257800" y="198000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 type="body"/>
          </p:nvPr>
        </p:nvSpPr>
        <p:spPr>
          <a:xfrm>
            <a:off x="720000" y="4270320"/>
            <a:ext cx="8855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720000" y="1980000"/>
            <a:ext cx="8855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720000" y="4270320"/>
            <a:ext cx="8855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720000" y="198000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 type="body"/>
          </p:nvPr>
        </p:nvSpPr>
        <p:spPr>
          <a:xfrm>
            <a:off x="5257800" y="198000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278" name="PlaceHolder 4"/>
          <p:cNvSpPr>
            <a:spLocks noGrp="1"/>
          </p:cNvSpPr>
          <p:nvPr>
            <p:ph type="body"/>
          </p:nvPr>
        </p:nvSpPr>
        <p:spPr>
          <a:xfrm>
            <a:off x="720000" y="427032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279" name="PlaceHolder 5"/>
          <p:cNvSpPr>
            <a:spLocks noGrp="1"/>
          </p:cNvSpPr>
          <p:nvPr>
            <p:ph type="body"/>
          </p:nvPr>
        </p:nvSpPr>
        <p:spPr>
          <a:xfrm>
            <a:off x="5257800" y="427032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720000" y="198000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 type="body"/>
          </p:nvPr>
        </p:nvSpPr>
        <p:spPr>
          <a:xfrm>
            <a:off x="3714120" y="198000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 type="body"/>
          </p:nvPr>
        </p:nvSpPr>
        <p:spPr>
          <a:xfrm>
            <a:off x="6708240" y="198000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284" name="PlaceHolder 5"/>
          <p:cNvSpPr>
            <a:spLocks noGrp="1"/>
          </p:cNvSpPr>
          <p:nvPr>
            <p:ph type="body"/>
          </p:nvPr>
        </p:nvSpPr>
        <p:spPr>
          <a:xfrm>
            <a:off x="720000" y="427032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285" name="PlaceHolder 6"/>
          <p:cNvSpPr>
            <a:spLocks noGrp="1"/>
          </p:cNvSpPr>
          <p:nvPr>
            <p:ph type="body"/>
          </p:nvPr>
        </p:nvSpPr>
        <p:spPr>
          <a:xfrm>
            <a:off x="3714120" y="427032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286" name="PlaceHolder 7"/>
          <p:cNvSpPr>
            <a:spLocks noGrp="1"/>
          </p:cNvSpPr>
          <p:nvPr>
            <p:ph type="body"/>
          </p:nvPr>
        </p:nvSpPr>
        <p:spPr>
          <a:xfrm>
            <a:off x="6708240" y="427032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subTitle"/>
          </p:nvPr>
        </p:nvSpPr>
        <p:spPr>
          <a:xfrm>
            <a:off x="720000" y="1980000"/>
            <a:ext cx="8855640" cy="438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280099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720000" y="1980000"/>
            <a:ext cx="88556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720000" y="1980000"/>
            <a:ext cx="43214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298" name="PlaceHolder 3"/>
          <p:cNvSpPr>
            <a:spLocks noGrp="1"/>
          </p:cNvSpPr>
          <p:nvPr>
            <p:ph type="body"/>
          </p:nvPr>
        </p:nvSpPr>
        <p:spPr>
          <a:xfrm>
            <a:off x="5257800" y="1980000"/>
            <a:ext cx="43214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720000" y="198000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257800" y="198000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720000" y="4270320"/>
            <a:ext cx="8855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280099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 type="body"/>
          </p:nvPr>
        </p:nvSpPr>
        <p:spPr>
          <a:xfrm>
            <a:off x="720000" y="198000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303" name="PlaceHolder 3"/>
          <p:cNvSpPr>
            <a:spLocks noGrp="1"/>
          </p:cNvSpPr>
          <p:nvPr>
            <p:ph type="body"/>
          </p:nvPr>
        </p:nvSpPr>
        <p:spPr>
          <a:xfrm>
            <a:off x="5257800" y="1980000"/>
            <a:ext cx="43214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304" name="PlaceHolder 4"/>
          <p:cNvSpPr>
            <a:spLocks noGrp="1"/>
          </p:cNvSpPr>
          <p:nvPr>
            <p:ph type="body"/>
          </p:nvPr>
        </p:nvSpPr>
        <p:spPr>
          <a:xfrm>
            <a:off x="720000" y="427032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720000" y="1980000"/>
            <a:ext cx="43214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 type="body"/>
          </p:nvPr>
        </p:nvSpPr>
        <p:spPr>
          <a:xfrm>
            <a:off x="5257800" y="198000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308" name="PlaceHolder 4"/>
          <p:cNvSpPr>
            <a:spLocks noGrp="1"/>
          </p:cNvSpPr>
          <p:nvPr>
            <p:ph type="body"/>
          </p:nvPr>
        </p:nvSpPr>
        <p:spPr>
          <a:xfrm>
            <a:off x="5257800" y="427032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 type="body"/>
          </p:nvPr>
        </p:nvSpPr>
        <p:spPr>
          <a:xfrm>
            <a:off x="720000" y="198000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311" name="PlaceHolder 3"/>
          <p:cNvSpPr>
            <a:spLocks noGrp="1"/>
          </p:cNvSpPr>
          <p:nvPr>
            <p:ph type="body"/>
          </p:nvPr>
        </p:nvSpPr>
        <p:spPr>
          <a:xfrm>
            <a:off x="5257800" y="198000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312" name="PlaceHolder 4"/>
          <p:cNvSpPr>
            <a:spLocks noGrp="1"/>
          </p:cNvSpPr>
          <p:nvPr>
            <p:ph type="body"/>
          </p:nvPr>
        </p:nvSpPr>
        <p:spPr>
          <a:xfrm>
            <a:off x="720000" y="4270320"/>
            <a:ext cx="8855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 type="body"/>
          </p:nvPr>
        </p:nvSpPr>
        <p:spPr>
          <a:xfrm>
            <a:off x="720000" y="1980000"/>
            <a:ext cx="8855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315" name="PlaceHolder 3"/>
          <p:cNvSpPr>
            <a:spLocks noGrp="1"/>
          </p:cNvSpPr>
          <p:nvPr>
            <p:ph type="body"/>
          </p:nvPr>
        </p:nvSpPr>
        <p:spPr>
          <a:xfrm>
            <a:off x="720000" y="4270320"/>
            <a:ext cx="8855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 type="body"/>
          </p:nvPr>
        </p:nvSpPr>
        <p:spPr>
          <a:xfrm>
            <a:off x="720000" y="198000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318" name="PlaceHolder 3"/>
          <p:cNvSpPr>
            <a:spLocks noGrp="1"/>
          </p:cNvSpPr>
          <p:nvPr>
            <p:ph type="body"/>
          </p:nvPr>
        </p:nvSpPr>
        <p:spPr>
          <a:xfrm>
            <a:off x="5257800" y="198000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319" name="PlaceHolder 4"/>
          <p:cNvSpPr>
            <a:spLocks noGrp="1"/>
          </p:cNvSpPr>
          <p:nvPr>
            <p:ph type="body"/>
          </p:nvPr>
        </p:nvSpPr>
        <p:spPr>
          <a:xfrm>
            <a:off x="720000" y="427032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320" name="PlaceHolder 5"/>
          <p:cNvSpPr>
            <a:spLocks noGrp="1"/>
          </p:cNvSpPr>
          <p:nvPr>
            <p:ph type="body"/>
          </p:nvPr>
        </p:nvSpPr>
        <p:spPr>
          <a:xfrm>
            <a:off x="5257800" y="4270320"/>
            <a:ext cx="43214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 type="body"/>
          </p:nvPr>
        </p:nvSpPr>
        <p:spPr>
          <a:xfrm>
            <a:off x="720000" y="198000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323" name="PlaceHolder 3"/>
          <p:cNvSpPr>
            <a:spLocks noGrp="1"/>
          </p:cNvSpPr>
          <p:nvPr>
            <p:ph type="body"/>
          </p:nvPr>
        </p:nvSpPr>
        <p:spPr>
          <a:xfrm>
            <a:off x="3714120" y="198000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324" name="PlaceHolder 4"/>
          <p:cNvSpPr>
            <a:spLocks noGrp="1"/>
          </p:cNvSpPr>
          <p:nvPr>
            <p:ph type="body"/>
          </p:nvPr>
        </p:nvSpPr>
        <p:spPr>
          <a:xfrm>
            <a:off x="6708240" y="198000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325" name="PlaceHolder 5"/>
          <p:cNvSpPr>
            <a:spLocks noGrp="1"/>
          </p:cNvSpPr>
          <p:nvPr>
            <p:ph type="body"/>
          </p:nvPr>
        </p:nvSpPr>
        <p:spPr>
          <a:xfrm>
            <a:off x="720000" y="427032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326" name="PlaceHolder 6"/>
          <p:cNvSpPr>
            <a:spLocks noGrp="1"/>
          </p:cNvSpPr>
          <p:nvPr>
            <p:ph type="body"/>
          </p:nvPr>
        </p:nvSpPr>
        <p:spPr>
          <a:xfrm>
            <a:off x="3714120" y="427032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sp>
        <p:nvSpPr>
          <p:cNvPr id="327" name="PlaceHolder 7"/>
          <p:cNvSpPr>
            <a:spLocks noGrp="1"/>
          </p:cNvSpPr>
          <p:nvPr>
            <p:ph type="body"/>
          </p:nvPr>
        </p:nvSpPr>
        <p:spPr>
          <a:xfrm>
            <a:off x="6708240" y="4270320"/>
            <a:ext cx="285120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de-DE" sz="4400" b="0" strike="noStrike" spc="-1">
                <a:latin typeface="Arial"/>
              </a:rPr>
              <a:t>Format des Titeltextes durch Klicken bearbeiten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Aft>
                <a:spcPts val="141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latin typeface="Arial"/>
              </a:rPr>
              <a:t>Format des Gliederungstextes durch Klicken bearbeiten</a:t>
            </a:r>
          </a:p>
          <a:p>
            <a:pPr marL="864000" lvl="1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latin typeface="Arial"/>
              </a:rPr>
              <a:t>Zweite Gliederungsebene</a:t>
            </a:r>
          </a:p>
          <a:p>
            <a:pPr marL="1296000" lvl="2" indent="-288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latin typeface="Arial"/>
              </a:rPr>
              <a:t>Dritte Gliederungsebene</a:t>
            </a:r>
          </a:p>
          <a:p>
            <a:pPr marL="1728000" lvl="3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latin typeface="Arial"/>
              </a:rPr>
              <a:t>Vierte Gliederungsebene</a:t>
            </a:r>
          </a:p>
          <a:p>
            <a:pPr marL="2160000" lvl="4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Fünfte Gliederungsebene</a:t>
            </a:r>
          </a:p>
          <a:p>
            <a:pPr marL="2592000" lvl="5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Sechste Gliederungsebene</a:t>
            </a:r>
          </a:p>
          <a:p>
            <a:pPr marL="3024000" lvl="6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Siebte Gliederungsebene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sz="1400" b="0" strike="noStrike" spc="-1">
                <a:latin typeface="Times New Roman"/>
              </a:rPr>
              <a:t>&lt;Datum/Uhrzeit&gt;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de-DE" sz="1400" b="0" strike="noStrike" spc="-1">
                <a:latin typeface="Times New Roman"/>
              </a:rPr>
              <a:t>&lt;Fußzeile&gt;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8D9E079D-86F8-40E1-846B-DBBBD0AA9BB8}" type="slidenum">
              <a:rPr lang="de-DE" sz="1400" b="0" strike="noStrike" spc="-1">
                <a:latin typeface="Times New Roman"/>
              </a:rPr>
              <a:t>‹Nr.›</a:t>
            </a:fld>
            <a:endParaRPr lang="de-DE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360000" y="301320"/>
            <a:ext cx="8280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de-DE" sz="4400" b="1" strike="noStrike" spc="-1">
                <a:solidFill>
                  <a:srgbClr val="198A8A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136000" cy="438480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Aft>
                <a:spcPts val="1417"/>
              </a:spcAft>
              <a:buClr>
                <a:srgbClr val="8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latin typeface="Arial"/>
              </a:rPr>
              <a:t>Format des Gliederungstextes durch Klicken bearbeiten</a:t>
            </a:r>
          </a:p>
          <a:p>
            <a:pPr marL="864000" lvl="1" indent="-288000">
              <a:spcAft>
                <a:spcPts val="1134"/>
              </a:spcAft>
              <a:buClr>
                <a:srgbClr val="8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latin typeface="Arial"/>
              </a:rPr>
              <a:t>Zweite Gliederungsebene</a:t>
            </a:r>
          </a:p>
          <a:p>
            <a:pPr marL="1296000" lvl="2" indent="-216000">
              <a:spcAft>
                <a:spcPts val="850"/>
              </a:spcAft>
              <a:buClr>
                <a:srgbClr val="8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latin typeface="Arial"/>
              </a:rPr>
              <a:t>Dritte Gliederungsebene</a:t>
            </a:r>
          </a:p>
          <a:p>
            <a:pPr marL="1728000" lvl="3" indent="-216000">
              <a:spcAft>
                <a:spcPts val="567"/>
              </a:spcAft>
              <a:buClr>
                <a:srgbClr val="8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latin typeface="Arial"/>
              </a:rPr>
              <a:t>Vierte Gliederungsebene</a:t>
            </a:r>
          </a:p>
          <a:p>
            <a:pPr marL="2160000" lvl="4" indent="-216000">
              <a:spcAft>
                <a:spcPts val="283"/>
              </a:spcAft>
              <a:buClr>
                <a:srgbClr val="8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Fünfte Gliederungsebene</a:t>
            </a:r>
          </a:p>
          <a:p>
            <a:pPr marL="2592000" lvl="5" indent="-216000">
              <a:spcAft>
                <a:spcPts val="283"/>
              </a:spcAft>
              <a:buClr>
                <a:srgbClr val="8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Sechste Gliederungsebene</a:t>
            </a:r>
          </a:p>
          <a:p>
            <a:pPr marL="3024000" lvl="6" indent="-216000">
              <a:spcAft>
                <a:spcPts val="283"/>
              </a:spcAft>
              <a:buClr>
                <a:srgbClr val="8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Siebte Gliederungsebene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sz="1400" b="0" strike="noStrike" spc="-1">
                <a:latin typeface="Times New Roman"/>
              </a:rPr>
              <a:t> 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015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de-DE" sz="1400" b="0" strike="noStrike" spc="-1">
                <a:latin typeface="Times New Roman"/>
              </a:rPr>
              <a:t> 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435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7E201295-F943-49BB-A3DE-39CC7D1D4179}" type="slidenum">
              <a:rPr lang="de-DE" sz="1400" b="0" strike="noStrike" spc="-1">
                <a:latin typeface="Times New Roman"/>
              </a:rPr>
              <a:t>‹Nr.›</a:t>
            </a:fld>
            <a:endParaRPr lang="de-DE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622584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de-DE" sz="4400" b="1" strike="noStrike" spc="-1">
                <a:solidFill>
                  <a:srgbClr val="FFFFFF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04000" y="792000"/>
            <a:ext cx="9071640" cy="438480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Aft>
                <a:spcPts val="1417"/>
              </a:spcAft>
              <a:buClr>
                <a:srgbClr val="FF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latin typeface="Arial"/>
              </a:rPr>
              <a:t>Format des Gliederungstextes durch Klicken bearbeiten</a:t>
            </a:r>
          </a:p>
          <a:p>
            <a:pPr marL="864000" lvl="1" indent="-288000">
              <a:spcAft>
                <a:spcPts val="1134"/>
              </a:spcAft>
              <a:buClr>
                <a:srgbClr val="FF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latin typeface="Arial"/>
              </a:rPr>
              <a:t>Zweite Gliederungsebene</a:t>
            </a:r>
          </a:p>
          <a:p>
            <a:pPr marL="1296000" lvl="2" indent="-216000">
              <a:spcAft>
                <a:spcPts val="850"/>
              </a:spcAft>
              <a:buClr>
                <a:srgbClr val="FF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latin typeface="Arial"/>
              </a:rPr>
              <a:t>Dritte Gliederungsebene</a:t>
            </a:r>
          </a:p>
          <a:p>
            <a:pPr marL="1728000" lvl="3" indent="-216000">
              <a:spcAft>
                <a:spcPts val="567"/>
              </a:spcAft>
              <a:buClr>
                <a:srgbClr val="FF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latin typeface="Arial"/>
              </a:rPr>
              <a:t>Vierte Gliederungsebene</a:t>
            </a:r>
          </a:p>
          <a:p>
            <a:pPr marL="2160000" lvl="4" indent="-216000">
              <a:spcAft>
                <a:spcPts val="283"/>
              </a:spcAft>
              <a:buClr>
                <a:srgbClr val="FF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Fünfte Gliederungsebene</a:t>
            </a:r>
          </a:p>
          <a:p>
            <a:pPr marL="2592000" lvl="5" indent="-216000">
              <a:spcAft>
                <a:spcPts val="283"/>
              </a:spcAft>
              <a:buClr>
                <a:srgbClr val="FF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Sechste Gliederungsebene</a:t>
            </a:r>
          </a:p>
          <a:p>
            <a:pPr marL="3024000" lvl="6" indent="-216000">
              <a:spcAft>
                <a:spcPts val="283"/>
              </a:spcAft>
              <a:buClr>
                <a:srgbClr val="FF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Siebte Gliederungsebene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504000" y="5375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sz="1400" b="0" strike="noStrike" spc="-1">
                <a:latin typeface="Times New Roman"/>
              </a:rPr>
              <a:t> 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3447360" y="5375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de-DE" sz="1400" b="0" strike="noStrike" spc="-1">
                <a:latin typeface="Times New Roman"/>
              </a:rPr>
              <a:t> 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7227360" y="5375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A2D5C028-516F-41AC-AA71-FC801BCEAF65}" type="slidenum">
              <a:rPr lang="de-DE" sz="1400" b="0" strike="noStrike" spc="-1">
                <a:latin typeface="Times New Roman"/>
              </a:rPr>
              <a:t>‹Nr.›</a:t>
            </a:fld>
            <a:endParaRPr lang="de-DE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de-DE" sz="4400" b="0" strike="noStrike" spc="-1">
                <a:solidFill>
                  <a:srgbClr val="FFFFFF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Aft>
                <a:spcPts val="1417"/>
              </a:spcAft>
              <a:buClr>
                <a:srgbClr val="FFCC99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rgbClr val="FFFFFF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288000">
              <a:spcAft>
                <a:spcPts val="1134"/>
              </a:spcAft>
              <a:buClr>
                <a:srgbClr val="FFCC99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solidFill>
                  <a:srgbClr val="FFFFFF"/>
                </a:solidFill>
                <a:latin typeface="Arial"/>
              </a:rPr>
              <a:t>Zweite Gliederungsebene</a:t>
            </a:r>
          </a:p>
          <a:p>
            <a:pPr marL="1296000" lvl="2" indent="-216000">
              <a:spcAft>
                <a:spcPts val="850"/>
              </a:spcAft>
              <a:buClr>
                <a:srgbClr val="FFCC99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solidFill>
                  <a:srgbClr val="FFFFFF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spcAft>
                <a:spcPts val="567"/>
              </a:spcAft>
              <a:buClr>
                <a:srgbClr val="FFCC99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FFFFFF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spcAft>
                <a:spcPts val="283"/>
              </a:spcAft>
              <a:buClr>
                <a:srgbClr val="FFCC99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FFFFFF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spcAft>
                <a:spcPts val="283"/>
              </a:spcAft>
              <a:buClr>
                <a:srgbClr val="FFCC99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FFFFFF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spcAft>
                <a:spcPts val="283"/>
              </a:spcAft>
              <a:buClr>
                <a:srgbClr val="FFCC99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FFFFFF"/>
                </a:solidFill>
                <a:latin typeface="Arial"/>
              </a:rPr>
              <a:t>Siebte Gliederungsebene</a:t>
            </a:r>
          </a:p>
        </p:txBody>
      </p:sp>
      <p:sp>
        <p:nvSpPr>
          <p:cNvPr id="125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sz="1400" b="0" strike="noStrike" spc="-1">
                <a:solidFill>
                  <a:srgbClr val="FFFFFF"/>
                </a:solidFill>
                <a:latin typeface="Times New Roman"/>
              </a:rPr>
              <a:t> </a:t>
            </a:r>
          </a:p>
        </p:txBody>
      </p:sp>
      <p:sp>
        <p:nvSpPr>
          <p:cNvPr id="126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de-DE" sz="1400" b="0" strike="noStrike" spc="-1">
                <a:solidFill>
                  <a:srgbClr val="FFFFFF"/>
                </a:solidFill>
                <a:latin typeface="Times New Roman"/>
              </a:rPr>
              <a:t> </a:t>
            </a:r>
          </a:p>
        </p:txBody>
      </p:sp>
      <p:sp>
        <p:nvSpPr>
          <p:cNvPr id="127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F3188D48-AA6B-44F2-A787-67C2DF4FAE01}" type="slidenum">
              <a:rPr lang="de-DE" sz="1400" b="0" strike="noStrike" spc="-1">
                <a:solidFill>
                  <a:srgbClr val="FFFFFF"/>
                </a:solidFill>
                <a:latin typeface="Times New Roman"/>
              </a:rPr>
              <a:t>‹Nr.›</a:t>
            </a:fld>
            <a:endParaRPr lang="de-DE" sz="14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720000" y="553320"/>
            <a:ext cx="864000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de-DE" sz="4400" b="0" strike="noStrike" spc="-1">
                <a:solidFill>
                  <a:srgbClr val="280099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900000" y="1985040"/>
            <a:ext cx="8280000" cy="438480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Aft>
                <a:spcPts val="1417"/>
              </a:spcAft>
              <a:buClr>
                <a:srgbClr val="FF3366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latin typeface="Arial"/>
              </a:rPr>
              <a:t>Format des Gliederungstextes durch Klicken bearbeiten</a:t>
            </a:r>
          </a:p>
          <a:p>
            <a:pPr marL="864000" lvl="1" indent="-288000">
              <a:spcAft>
                <a:spcPts val="1134"/>
              </a:spcAft>
              <a:buClr>
                <a:srgbClr val="FF3366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latin typeface="Arial"/>
              </a:rPr>
              <a:t>Zweite Gliederungsebene</a:t>
            </a:r>
          </a:p>
          <a:p>
            <a:pPr marL="1296000" lvl="2" indent="-216000">
              <a:spcAft>
                <a:spcPts val="850"/>
              </a:spcAft>
              <a:buClr>
                <a:srgbClr val="FF3366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latin typeface="Arial"/>
              </a:rPr>
              <a:t>Dritte Gliederungsebene</a:t>
            </a:r>
          </a:p>
          <a:p>
            <a:pPr marL="1728000" lvl="3" indent="-216000">
              <a:spcAft>
                <a:spcPts val="567"/>
              </a:spcAft>
              <a:buClr>
                <a:srgbClr val="FF3366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latin typeface="Arial"/>
              </a:rPr>
              <a:t>Vierte Gliederungsebene</a:t>
            </a:r>
          </a:p>
          <a:p>
            <a:pPr marL="2160000" lvl="4" indent="-216000">
              <a:spcAft>
                <a:spcPts val="283"/>
              </a:spcAft>
              <a:buClr>
                <a:srgbClr val="FF3366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Fünfte Gliederungsebene</a:t>
            </a:r>
          </a:p>
          <a:p>
            <a:pPr marL="2592000" lvl="5" indent="-216000">
              <a:spcAft>
                <a:spcPts val="283"/>
              </a:spcAft>
              <a:buClr>
                <a:srgbClr val="FF3366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Sechste Gliederungsebene</a:t>
            </a:r>
          </a:p>
          <a:p>
            <a:pPr marL="3024000" lvl="6" indent="-216000">
              <a:spcAft>
                <a:spcPts val="283"/>
              </a:spcAft>
              <a:buClr>
                <a:srgbClr val="FF3366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Siebte Gliederungsebene</a:t>
            </a:r>
          </a:p>
        </p:txBody>
      </p:sp>
      <p:sp>
        <p:nvSpPr>
          <p:cNvPr id="166" name="PlaceHolder 3"/>
          <p:cNvSpPr>
            <a:spLocks noGrp="1"/>
          </p:cNvSpPr>
          <p:nvPr>
            <p:ph type="dt"/>
          </p:nvPr>
        </p:nvSpPr>
        <p:spPr>
          <a:xfrm>
            <a:off x="612000" y="6455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sz="1400" b="0" strike="noStrike" spc="-1">
                <a:latin typeface="Times New Roman"/>
              </a:rPr>
              <a:t> </a:t>
            </a:r>
          </a:p>
        </p:txBody>
      </p:sp>
      <p:sp>
        <p:nvSpPr>
          <p:cNvPr id="167" name="PlaceHolder 4"/>
          <p:cNvSpPr>
            <a:spLocks noGrp="1"/>
          </p:cNvSpPr>
          <p:nvPr>
            <p:ph type="ftr"/>
          </p:nvPr>
        </p:nvSpPr>
        <p:spPr>
          <a:xfrm>
            <a:off x="3447360" y="6455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de-DE" sz="1400" b="0" strike="noStrike" spc="-1">
                <a:latin typeface="Times New Roman"/>
              </a:rPr>
              <a:t> </a:t>
            </a:r>
          </a:p>
        </p:txBody>
      </p:sp>
      <p:sp>
        <p:nvSpPr>
          <p:cNvPr id="168" name="PlaceHolder 5"/>
          <p:cNvSpPr>
            <a:spLocks noGrp="1"/>
          </p:cNvSpPr>
          <p:nvPr>
            <p:ph type="sldNum"/>
          </p:nvPr>
        </p:nvSpPr>
        <p:spPr>
          <a:xfrm>
            <a:off x="7083360" y="6455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F1284571-9356-4934-B720-63967A7BA8DE}" type="slidenum">
              <a:rPr lang="de-DE" sz="1400" b="0" strike="noStrike" spc="-1">
                <a:latin typeface="Times New Roman"/>
              </a:rPr>
              <a:t>‹Nr.›</a:t>
            </a:fld>
            <a:endParaRPr lang="de-DE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de-DE" sz="4400" b="1" strike="noStrike" spc="-1">
                <a:solidFill>
                  <a:srgbClr val="FFFFFF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504000" y="2165040"/>
            <a:ext cx="9071640" cy="438480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Aft>
                <a:spcPts val="1417"/>
              </a:spcAft>
              <a:buClr>
                <a:srgbClr val="FFFF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rgbClr val="FFFFFF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288000">
              <a:spcAft>
                <a:spcPts val="1134"/>
              </a:spcAft>
              <a:buClr>
                <a:srgbClr val="FFFF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solidFill>
                  <a:srgbClr val="FFFFFF"/>
                </a:solidFill>
                <a:latin typeface="Arial"/>
              </a:rPr>
              <a:t>Zweite Gliederungsebene</a:t>
            </a:r>
          </a:p>
          <a:p>
            <a:pPr marL="1296000" lvl="2" indent="-216000">
              <a:spcAft>
                <a:spcPts val="850"/>
              </a:spcAft>
              <a:buClr>
                <a:srgbClr val="FFFF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solidFill>
                  <a:srgbClr val="FFFFFF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spcAft>
                <a:spcPts val="567"/>
              </a:spcAft>
              <a:buClr>
                <a:srgbClr val="FFFF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FFFFFF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spcAft>
                <a:spcPts val="283"/>
              </a:spcAft>
              <a:buClr>
                <a:srgbClr val="FFFF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FFFFFF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spcAft>
                <a:spcPts val="283"/>
              </a:spcAft>
              <a:buClr>
                <a:srgbClr val="FFFF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FFFFFF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spcAft>
                <a:spcPts val="283"/>
              </a:spcAft>
              <a:buClr>
                <a:srgbClr val="FFFF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FFFFFF"/>
                </a:solidFill>
                <a:latin typeface="Arial"/>
              </a:rPr>
              <a:t>Siebte Gliederungsebene</a:t>
            </a:r>
          </a:p>
        </p:txBody>
      </p:sp>
      <p:sp>
        <p:nvSpPr>
          <p:cNvPr id="207" name="PlaceHolder 3"/>
          <p:cNvSpPr>
            <a:spLocks noGrp="1"/>
          </p:cNvSpPr>
          <p:nvPr>
            <p:ph type="dt"/>
          </p:nvPr>
        </p:nvSpPr>
        <p:spPr>
          <a:xfrm>
            <a:off x="504000" y="6995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sz="1400" b="0" strike="noStrike" spc="-1">
                <a:solidFill>
                  <a:srgbClr val="FFFFFF"/>
                </a:solidFill>
                <a:latin typeface="Times New Roman"/>
              </a:rPr>
              <a:t> </a:t>
            </a:r>
          </a:p>
        </p:txBody>
      </p:sp>
      <p:sp>
        <p:nvSpPr>
          <p:cNvPr id="208" name="PlaceHolder 4"/>
          <p:cNvSpPr>
            <a:spLocks noGrp="1"/>
          </p:cNvSpPr>
          <p:nvPr>
            <p:ph type="ftr"/>
          </p:nvPr>
        </p:nvSpPr>
        <p:spPr>
          <a:xfrm>
            <a:off x="3447360" y="6995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de-DE" sz="1400" b="0" strike="noStrike" spc="-1">
                <a:solidFill>
                  <a:srgbClr val="FFFFFF"/>
                </a:solidFill>
                <a:latin typeface="Times New Roman"/>
              </a:rPr>
              <a:t> </a:t>
            </a:r>
          </a:p>
        </p:txBody>
      </p:sp>
      <p:sp>
        <p:nvSpPr>
          <p:cNvPr id="209" name="PlaceHolder 5"/>
          <p:cNvSpPr>
            <a:spLocks noGrp="1"/>
          </p:cNvSpPr>
          <p:nvPr>
            <p:ph type="sldNum"/>
          </p:nvPr>
        </p:nvSpPr>
        <p:spPr>
          <a:xfrm>
            <a:off x="7227360" y="6995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55187A0F-4DA7-44E0-9602-AFBBE428F47F}" type="slidenum">
              <a:rPr lang="de-DE" sz="1400" b="0" strike="noStrike" spc="-1">
                <a:solidFill>
                  <a:srgbClr val="FFFFFF"/>
                </a:solidFill>
                <a:latin typeface="Times New Roman"/>
              </a:rPr>
              <a:t>‹Nr.›</a:t>
            </a:fld>
            <a:endParaRPr lang="de-DE" sz="14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de-DE" sz="4400" b="1" strike="noStrike" spc="-1">
                <a:latin typeface="Arial"/>
              </a:rPr>
              <a:t>Format des Titeltextes durch Klicken bearbeiten</a:t>
            </a:r>
          </a:p>
        </p:txBody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504000" y="2160000"/>
            <a:ext cx="9071640" cy="438480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Aft>
                <a:spcPts val="1417"/>
              </a:spcAft>
              <a:buClr>
                <a:srgbClr val="E6E6FF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rgbClr val="FFFFFF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288000">
              <a:spcAft>
                <a:spcPts val="1134"/>
              </a:spcAft>
              <a:buClr>
                <a:srgbClr val="E6E6FF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solidFill>
                  <a:srgbClr val="FFFFFF"/>
                </a:solidFill>
                <a:latin typeface="Arial"/>
              </a:rPr>
              <a:t>Zweite Gliederungsebene</a:t>
            </a:r>
          </a:p>
          <a:p>
            <a:pPr marL="1296000" lvl="2" indent="-216000">
              <a:spcAft>
                <a:spcPts val="850"/>
              </a:spcAft>
              <a:buClr>
                <a:srgbClr val="E6E6FF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solidFill>
                  <a:srgbClr val="FFFFFF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spcAft>
                <a:spcPts val="567"/>
              </a:spcAft>
              <a:buClr>
                <a:srgbClr val="E6E6FF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FFFFFF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spcAft>
                <a:spcPts val="283"/>
              </a:spcAft>
              <a:buClr>
                <a:srgbClr val="E6E6FF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FFFFFF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spcAft>
                <a:spcPts val="283"/>
              </a:spcAft>
              <a:buClr>
                <a:srgbClr val="E6E6FF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FFFFFF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spcAft>
                <a:spcPts val="283"/>
              </a:spcAft>
              <a:buClr>
                <a:srgbClr val="E6E6FF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FFFFFF"/>
                </a:solidFill>
                <a:latin typeface="Arial"/>
              </a:rPr>
              <a:t>Siebte Gliederungsebene</a:t>
            </a:r>
          </a:p>
        </p:txBody>
      </p:sp>
      <p:sp>
        <p:nvSpPr>
          <p:cNvPr id="248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sz="1400" b="0" strike="noStrike" spc="-1">
                <a:solidFill>
                  <a:srgbClr val="FFFFFF"/>
                </a:solidFill>
                <a:latin typeface="Times New Roman"/>
              </a:rPr>
              <a:t> </a:t>
            </a:r>
          </a:p>
        </p:txBody>
      </p:sp>
      <p:sp>
        <p:nvSpPr>
          <p:cNvPr id="249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de-DE" sz="1400" b="0" strike="noStrike" spc="-1">
                <a:solidFill>
                  <a:srgbClr val="FFFFFF"/>
                </a:solidFill>
                <a:latin typeface="Times New Roman"/>
              </a:rPr>
              <a:t> </a:t>
            </a:r>
          </a:p>
        </p:txBody>
      </p:sp>
      <p:sp>
        <p:nvSpPr>
          <p:cNvPr id="250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9930B85A-092F-4036-A9BF-C46082721D87}" type="slidenum">
              <a:rPr lang="de-DE" sz="1400" b="0" strike="noStrike" spc="-1">
                <a:solidFill>
                  <a:srgbClr val="FFFFFF"/>
                </a:solidFill>
                <a:latin typeface="Times New Roman"/>
              </a:rPr>
              <a:t>‹Nr.›</a:t>
            </a:fld>
            <a:endParaRPr lang="de-DE" sz="14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de-DE" sz="4400" b="0" strike="noStrike" spc="-1">
                <a:solidFill>
                  <a:srgbClr val="280099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720000" y="1980000"/>
            <a:ext cx="8855640" cy="438480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Aft>
                <a:spcPts val="1417"/>
              </a:spcAft>
              <a:buClr>
                <a:srgbClr val="FF6633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rgbClr val="000080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288000">
              <a:spcAft>
                <a:spcPts val="1134"/>
              </a:spcAft>
              <a:buClr>
                <a:srgbClr val="FF6633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solidFill>
                  <a:srgbClr val="000080"/>
                </a:solidFill>
                <a:latin typeface="Arial"/>
              </a:rPr>
              <a:t>Zweite Gliederungsebene</a:t>
            </a:r>
          </a:p>
          <a:p>
            <a:pPr marL="1296000" lvl="2" indent="-216000">
              <a:spcAft>
                <a:spcPts val="850"/>
              </a:spcAft>
              <a:buClr>
                <a:srgbClr val="FF6633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solidFill>
                  <a:srgbClr val="000080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spcAft>
                <a:spcPts val="567"/>
              </a:spcAft>
              <a:buClr>
                <a:srgbClr val="FF6633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80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spcAft>
                <a:spcPts val="283"/>
              </a:spcAft>
              <a:buClr>
                <a:srgbClr val="FF6633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80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spcAft>
                <a:spcPts val="283"/>
              </a:spcAft>
              <a:buClr>
                <a:srgbClr val="FF6633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80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spcAft>
                <a:spcPts val="283"/>
              </a:spcAft>
              <a:buClr>
                <a:srgbClr val="FF6633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80"/>
                </a:solidFill>
                <a:latin typeface="Arial"/>
              </a:rPr>
              <a:t>Siebte Gliederungsebene</a:t>
            </a:r>
          </a:p>
        </p:txBody>
      </p:sp>
      <p:sp>
        <p:nvSpPr>
          <p:cNvPr id="289" name="PlaceHolder 3"/>
          <p:cNvSpPr>
            <a:spLocks noGrp="1"/>
          </p:cNvSpPr>
          <p:nvPr>
            <p:ph type="dt"/>
          </p:nvPr>
        </p:nvSpPr>
        <p:spPr>
          <a:xfrm>
            <a:off x="612000" y="6563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sz="1400" b="0" strike="noStrike" spc="-1">
                <a:latin typeface="Times New Roman"/>
              </a:rPr>
              <a:t> </a:t>
            </a:r>
          </a:p>
        </p:txBody>
      </p:sp>
      <p:sp>
        <p:nvSpPr>
          <p:cNvPr id="290" name="PlaceHolder 4"/>
          <p:cNvSpPr>
            <a:spLocks noGrp="1"/>
          </p:cNvSpPr>
          <p:nvPr>
            <p:ph type="ftr"/>
          </p:nvPr>
        </p:nvSpPr>
        <p:spPr>
          <a:xfrm>
            <a:off x="3555360" y="6563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de-DE" sz="1400" b="0" strike="noStrike" spc="-1">
                <a:latin typeface="Times New Roman"/>
              </a:rPr>
              <a:t> </a:t>
            </a:r>
          </a:p>
        </p:txBody>
      </p:sp>
      <p:sp>
        <p:nvSpPr>
          <p:cNvPr id="291" name="PlaceHolder 5"/>
          <p:cNvSpPr>
            <a:spLocks noGrp="1"/>
          </p:cNvSpPr>
          <p:nvPr>
            <p:ph type="sldNum"/>
          </p:nvPr>
        </p:nvSpPr>
        <p:spPr>
          <a:xfrm>
            <a:off x="7335360" y="6563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CF704FA7-7882-4B82-8C1E-FDF0FEB83DA4}" type="slidenum">
              <a:rPr lang="de-DE" sz="1400" b="0" strike="noStrike" spc="-1">
                <a:latin typeface="Times New Roman"/>
              </a:rPr>
              <a:t>‹Nr.›</a:t>
            </a:fld>
            <a:endParaRPr lang="de-DE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de-DE" sz="3200" b="1" strike="noStrike" spc="-1">
                <a:solidFill>
                  <a:srgbClr val="280099"/>
                </a:solidFill>
                <a:latin typeface="Arial"/>
              </a:rPr>
              <a:t>						 </a:t>
            </a:r>
            <a:endParaRPr lang="de-DE" sz="32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329" name="TextShape 2"/>
          <p:cNvSpPr txBox="1"/>
          <p:nvPr/>
        </p:nvSpPr>
        <p:spPr>
          <a:xfrm>
            <a:off x="720360" y="417240"/>
            <a:ext cx="8855640" cy="6278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de-DE" sz="3200" b="0" strike="noStrike" spc="-1">
              <a:solidFill>
                <a:srgbClr val="280099"/>
              </a:solidFill>
              <a:latin typeface="Arial"/>
            </a:endParaRPr>
          </a:p>
          <a:p>
            <a:endParaRPr lang="de-DE" sz="3200" b="0" strike="noStrike" spc="-1">
              <a:solidFill>
                <a:srgbClr val="280099"/>
              </a:solidFill>
              <a:latin typeface="Arial"/>
            </a:endParaRPr>
          </a:p>
          <a:p>
            <a:endParaRPr lang="de-DE" sz="3200" b="0" strike="noStrike" spc="-1">
              <a:solidFill>
                <a:srgbClr val="280099"/>
              </a:solidFill>
              <a:latin typeface="Arial"/>
            </a:endParaRPr>
          </a:p>
          <a:p>
            <a:endParaRPr lang="de-DE" sz="3200" b="0" strike="noStrike" spc="-1">
              <a:solidFill>
                <a:srgbClr val="280099"/>
              </a:solidFill>
              <a:latin typeface="Arial"/>
            </a:endParaRPr>
          </a:p>
          <a:p>
            <a:endParaRPr lang="de-DE" sz="3200" b="0" strike="noStrike" spc="-1">
              <a:solidFill>
                <a:srgbClr val="280099"/>
              </a:solidFill>
              <a:latin typeface="Arial"/>
            </a:endParaRPr>
          </a:p>
          <a:p>
            <a:endParaRPr lang="de-DE" sz="3200" b="0" strike="noStrike" spc="-1">
              <a:solidFill>
                <a:srgbClr val="280099"/>
              </a:solidFill>
              <a:latin typeface="Arial"/>
            </a:endParaRPr>
          </a:p>
          <a:p>
            <a:r>
              <a:rPr lang="de-DE" sz="3200" b="0" strike="noStrike" spc="-1">
                <a:solidFill>
                  <a:srgbClr val="280099"/>
                </a:solidFill>
                <a:latin typeface="Tahoma"/>
                <a:ea typeface="Tahoma"/>
              </a:rPr>
              <a:t>																											</a:t>
            </a:r>
            <a:endParaRPr lang="de-DE" sz="3200" b="0" strike="noStrike" spc="-1">
              <a:solidFill>
                <a:srgbClr val="280099"/>
              </a:solidFill>
              <a:latin typeface="Arial"/>
            </a:endParaRPr>
          </a:p>
          <a:p>
            <a:pPr algn="ctr"/>
            <a:endParaRPr lang="de-DE" sz="3200" b="0" strike="noStrike" spc="-1">
              <a:solidFill>
                <a:srgbClr val="280099"/>
              </a:solidFill>
              <a:latin typeface="Arial"/>
            </a:endParaRPr>
          </a:p>
          <a:p>
            <a:pPr algn="ctr"/>
            <a:endParaRPr lang="de-DE" sz="3200" b="0" strike="noStrike" spc="-1">
              <a:solidFill>
                <a:srgbClr val="280099"/>
              </a:solidFill>
              <a:latin typeface="Arial"/>
            </a:endParaRPr>
          </a:p>
        </p:txBody>
      </p:sp>
      <p:pic>
        <p:nvPicPr>
          <p:cNvPr id="330" name="Grafik 329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904000" y="3096000"/>
            <a:ext cx="2845440" cy="2693160"/>
          </a:xfrm>
          <a:prstGeom prst="rect">
            <a:avLst/>
          </a:prstGeom>
          <a:ln>
            <a:noFill/>
          </a:ln>
        </p:spPr>
      </p:pic>
      <p:sp>
        <p:nvSpPr>
          <p:cNvPr id="331" name="TextShape 3"/>
          <p:cNvSpPr txBox="1"/>
          <p:nvPr/>
        </p:nvSpPr>
        <p:spPr>
          <a:xfrm>
            <a:off x="360360" y="1080000"/>
            <a:ext cx="885564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spcAft>
                <a:spcPts val="1417"/>
              </a:spcAft>
              <a:buClr>
                <a:srgbClr val="FF6633"/>
              </a:buClr>
              <a:buSzPct val="45000"/>
              <a:buFont typeface="Wingdings" charset="2"/>
              <a:buChar char=""/>
            </a:pPr>
            <a:r>
              <a:rPr lang="de-DE" sz="5400" b="1" strike="noStrike" spc="-1">
                <a:solidFill>
                  <a:srgbClr val="000080"/>
                </a:solidFill>
                <a:latin typeface="Arial"/>
              </a:rPr>
              <a:t>Die Spanisch-Fachschaft</a:t>
            </a:r>
          </a:p>
          <a:p>
            <a:pPr marL="432000" indent="-324000">
              <a:spcAft>
                <a:spcPts val="1417"/>
              </a:spcAft>
              <a:buClr>
                <a:srgbClr val="FF6633"/>
              </a:buClr>
              <a:buSzPct val="45000"/>
              <a:buFont typeface="Wingdings" charset="2"/>
              <a:buChar char=""/>
            </a:pPr>
            <a:r>
              <a:rPr lang="de-DE" sz="5400" b="1" strike="noStrike" spc="-1">
                <a:solidFill>
                  <a:srgbClr val="000080"/>
                </a:solidFill>
                <a:latin typeface="Arial"/>
              </a:rPr>
              <a:t> am DBG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354" name="TextShape 2"/>
          <p:cNvSpPr txBox="1"/>
          <p:nvPr/>
        </p:nvSpPr>
        <p:spPr>
          <a:xfrm>
            <a:off x="504000" y="360000"/>
            <a:ext cx="8640000" cy="6624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de-DE" sz="3000" b="0" strike="noStrike" spc="-1">
                <a:solidFill>
                  <a:srgbClr val="280099"/>
                </a:solidFill>
                <a:latin typeface="Arial"/>
                <a:ea typeface="Tahoma"/>
              </a:rPr>
              <a:t>Außerdem gestalten wir im Spanisch-Unterricht: Selbst aufgenommene Audios / Podcasts und Videos, Quiz:</a:t>
            </a:r>
            <a:endParaRPr lang="de-DE" sz="3000" b="0" strike="noStrike" spc="-1">
              <a:solidFill>
                <a:srgbClr val="000080"/>
              </a:solidFill>
              <a:latin typeface="Arial"/>
            </a:endParaRPr>
          </a:p>
          <a:p>
            <a:pPr marL="14760" indent="-317520">
              <a:lnSpc>
                <a:spcPct val="100000"/>
              </a:lnSpc>
              <a:spcAft>
                <a:spcPts val="1417"/>
              </a:spcAft>
            </a:pPr>
            <a:endParaRPr lang="de-DE" sz="3000" b="0" strike="noStrike" spc="-1">
              <a:solidFill>
                <a:srgbClr val="000000"/>
              </a:solidFill>
              <a:latin typeface="Arial"/>
              <a:ea typeface="Tahoma"/>
            </a:endParaRPr>
          </a:p>
          <a:p>
            <a:pPr marL="14760" indent="-317520">
              <a:lnSpc>
                <a:spcPct val="100000"/>
              </a:lnSpc>
              <a:spcAft>
                <a:spcPts val="1417"/>
              </a:spcAft>
            </a:pPr>
            <a:endParaRPr lang="de-DE" sz="3000" b="0" strike="noStrike" spc="-1">
              <a:solidFill>
                <a:srgbClr val="000000"/>
              </a:solidFill>
              <a:latin typeface="Arial"/>
              <a:ea typeface="Tahoma"/>
            </a:endParaRPr>
          </a:p>
        </p:txBody>
      </p:sp>
      <p:pic>
        <p:nvPicPr>
          <p:cNvPr id="355" name="Grafik 35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071160" y="1440000"/>
            <a:ext cx="4200840" cy="5545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357" name="TextShape 2"/>
          <p:cNvSpPr txBox="1"/>
          <p:nvPr/>
        </p:nvSpPr>
        <p:spPr>
          <a:xfrm>
            <a:off x="1224000" y="1368000"/>
            <a:ext cx="8712000" cy="496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14760" indent="-317520">
              <a:lnSpc>
                <a:spcPct val="100000"/>
              </a:lnSpc>
              <a:spcAft>
                <a:spcPts val="1417"/>
              </a:spcAft>
            </a:pPr>
            <a:r>
              <a:rPr lang="de-DE" sz="3000" b="0" strike="noStrike" spc="-1">
                <a:solidFill>
                  <a:srgbClr val="280099"/>
                </a:solidFill>
                <a:latin typeface="Arial"/>
                <a:ea typeface="Tahoma"/>
              </a:rPr>
              <a:t>Plakate wie diese:</a:t>
            </a:r>
            <a:endParaRPr lang="de-DE" sz="3000" b="0" strike="noStrike" spc="-1">
              <a:solidFill>
                <a:srgbClr val="000000"/>
              </a:solidFill>
              <a:latin typeface="Arial"/>
              <a:ea typeface="Tahoma"/>
            </a:endParaRPr>
          </a:p>
          <a:p>
            <a:pPr marL="14760" indent="-317520">
              <a:lnSpc>
                <a:spcPct val="100000"/>
              </a:lnSpc>
              <a:spcAft>
                <a:spcPts val="1417"/>
              </a:spcAft>
            </a:pPr>
            <a:endParaRPr lang="de-DE" sz="3000" b="0" strike="noStrike" spc="-1">
              <a:solidFill>
                <a:srgbClr val="000000"/>
              </a:solidFill>
              <a:latin typeface="Arial"/>
              <a:ea typeface="Tahoma"/>
            </a:endParaRPr>
          </a:p>
          <a:p>
            <a:endParaRPr lang="de-DE" sz="3000" b="0" strike="noStrike" spc="-1">
              <a:solidFill>
                <a:srgbClr val="000080"/>
              </a:solidFill>
              <a:latin typeface="Arial"/>
            </a:endParaRPr>
          </a:p>
        </p:txBody>
      </p:sp>
      <p:pic>
        <p:nvPicPr>
          <p:cNvPr id="358" name="Grafik 35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90480" y="2232000"/>
            <a:ext cx="8669520" cy="468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360" name="TextShape 2"/>
          <p:cNvSpPr txBox="1"/>
          <p:nvPr/>
        </p:nvSpPr>
        <p:spPr>
          <a:xfrm>
            <a:off x="720000" y="1980000"/>
            <a:ext cx="885564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pic>
        <p:nvPicPr>
          <p:cNvPr id="361" name="Grafik 360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191600" y="698040"/>
            <a:ext cx="7592400" cy="6501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363" name="TextShape 2"/>
          <p:cNvSpPr txBox="1"/>
          <p:nvPr/>
        </p:nvSpPr>
        <p:spPr>
          <a:xfrm>
            <a:off x="792000" y="301320"/>
            <a:ext cx="9000000" cy="7701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  <a:spcAft>
                <a:spcPts val="1417"/>
              </a:spcAft>
            </a:pPr>
            <a:r>
              <a:rPr lang="de-DE" sz="3000" b="0" strike="noStrike" spc="-1">
                <a:solidFill>
                  <a:srgbClr val="280099"/>
                </a:solidFill>
                <a:latin typeface="Arial"/>
                <a:ea typeface="Tahoma"/>
              </a:rPr>
              <a:t>Comics wie dieser:</a:t>
            </a:r>
            <a:endParaRPr lang="de-DE" sz="3000" b="0" strike="noStrike" spc="-1">
              <a:solidFill>
                <a:srgbClr val="000000"/>
              </a:solidFill>
              <a:latin typeface="Tahoma"/>
              <a:ea typeface="Tahoma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lang="de-DE" sz="3000" b="0" strike="noStrike" spc="-1">
              <a:solidFill>
                <a:srgbClr val="000000"/>
              </a:solidFill>
              <a:latin typeface="Tahoma"/>
              <a:ea typeface="Tahoma"/>
            </a:endParaRPr>
          </a:p>
          <a:p>
            <a:endParaRPr lang="de-DE" sz="3000" b="0" strike="noStrike" spc="-1">
              <a:solidFill>
                <a:srgbClr val="000080"/>
              </a:solidFill>
              <a:latin typeface="Arial"/>
            </a:endParaRPr>
          </a:p>
          <a:p>
            <a:endParaRPr lang="de-DE" sz="3000" b="0" strike="noStrike" spc="-1">
              <a:solidFill>
                <a:srgbClr val="000080"/>
              </a:solidFill>
              <a:latin typeface="Arial"/>
            </a:endParaRPr>
          </a:p>
          <a:p>
            <a:endParaRPr lang="de-DE" sz="3000" b="0" strike="noStrike" spc="-1">
              <a:solidFill>
                <a:srgbClr val="000080"/>
              </a:solidFill>
              <a:latin typeface="Arial"/>
            </a:endParaRPr>
          </a:p>
          <a:p>
            <a:endParaRPr lang="de-DE" sz="3000" b="0" strike="noStrike" spc="-1">
              <a:solidFill>
                <a:srgbClr val="000080"/>
              </a:solidFill>
              <a:latin typeface="Arial"/>
            </a:endParaRPr>
          </a:p>
          <a:p>
            <a:endParaRPr lang="de-DE" sz="3000" b="0" strike="noStrike" spc="-1">
              <a:solidFill>
                <a:srgbClr val="000080"/>
              </a:solidFill>
              <a:latin typeface="Arial"/>
            </a:endParaRPr>
          </a:p>
          <a:p>
            <a:endParaRPr lang="de-DE" sz="3000" b="0" strike="noStrike" spc="-1">
              <a:solidFill>
                <a:srgbClr val="000080"/>
              </a:solidFill>
              <a:latin typeface="Arial"/>
            </a:endParaRPr>
          </a:p>
          <a:p>
            <a:endParaRPr lang="de-DE" sz="3000" b="0" strike="noStrike" spc="-1">
              <a:solidFill>
                <a:srgbClr val="000080"/>
              </a:solidFill>
              <a:latin typeface="Arial"/>
            </a:endParaRPr>
          </a:p>
          <a:p>
            <a:endParaRPr lang="de-DE" sz="3000" b="0" strike="noStrike" spc="-1">
              <a:solidFill>
                <a:srgbClr val="000080"/>
              </a:solidFill>
              <a:latin typeface="Arial"/>
            </a:endParaRPr>
          </a:p>
          <a:p>
            <a:r>
              <a:rPr lang="de-DE" sz="3000" b="0" strike="noStrike" spc="-1">
                <a:solidFill>
                  <a:srgbClr val="280099"/>
                </a:solidFill>
                <a:latin typeface="Arial"/>
                <a:ea typeface="Tahoma"/>
              </a:rPr>
              <a:t>Und viele mehr Aktivitäten, die den Spanisch-Unterricht sehr lebendig machen.</a:t>
            </a:r>
            <a:endParaRPr lang="de-DE" sz="3000" b="0" strike="noStrike" spc="-1">
              <a:solidFill>
                <a:srgbClr val="000080"/>
              </a:solidFill>
              <a:latin typeface="Arial"/>
            </a:endParaRPr>
          </a:p>
        </p:txBody>
      </p:sp>
      <p:pic>
        <p:nvPicPr>
          <p:cNvPr id="364" name="Grafik 36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20000" y="762840"/>
            <a:ext cx="8640000" cy="5213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366" name="TextShape 2"/>
          <p:cNvSpPr txBox="1"/>
          <p:nvPr/>
        </p:nvSpPr>
        <p:spPr>
          <a:xfrm>
            <a:off x="698760" y="720000"/>
            <a:ext cx="9215640" cy="6549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de-DE" sz="3200" b="0" strike="noStrike" spc="-1">
                <a:solidFill>
                  <a:srgbClr val="000080"/>
                </a:solidFill>
                <a:latin typeface="Arial"/>
              </a:rPr>
              <a:t>Im Schuljahr 2012 / 2013 wurde die Fachschaft Spanish angefangen aufzubauen und seitdem sprechen die vielen Anmeldungen und positives Feedback für das Fach Spanisch am DBG :-)</a:t>
            </a:r>
          </a:p>
          <a:p>
            <a:r>
              <a:rPr lang="de-DE" sz="3200" b="0" strike="noStrike" spc="-1">
                <a:solidFill>
                  <a:srgbClr val="000080"/>
                </a:solidFill>
                <a:latin typeface="Arial"/>
              </a:rPr>
              <a:t>Wir haben dieses Schuljahr 2020-2021</a:t>
            </a:r>
          </a:p>
          <a:p>
            <a:r>
              <a:rPr lang="de-DE" sz="3200" b="1" strike="noStrike" spc="-1">
                <a:solidFill>
                  <a:srgbClr val="000080"/>
                </a:solidFill>
                <a:latin typeface="Arial"/>
              </a:rPr>
              <a:t>7 Klassen im Profilfach Spanisch</a:t>
            </a:r>
            <a:endParaRPr lang="de-DE" sz="3200" b="0" strike="noStrike" spc="-1">
              <a:solidFill>
                <a:srgbClr val="000080"/>
              </a:solidFill>
              <a:latin typeface="Arial"/>
            </a:endParaRPr>
          </a:p>
          <a:p>
            <a:r>
              <a:rPr lang="de-DE" sz="3200" b="0" strike="noStrike" spc="-1">
                <a:solidFill>
                  <a:srgbClr val="000080"/>
                </a:solidFill>
                <a:latin typeface="Arial"/>
              </a:rPr>
              <a:t>zwei Klassen in der Jahrgangsstufen 8</a:t>
            </a:r>
          </a:p>
          <a:p>
            <a:r>
              <a:rPr lang="de-DE" sz="3200" b="0" strike="noStrike" spc="-1">
                <a:solidFill>
                  <a:srgbClr val="000080"/>
                </a:solidFill>
                <a:latin typeface="Arial"/>
              </a:rPr>
              <a:t>zwei Klassen in der Jahrgangsstufe 9 </a:t>
            </a:r>
          </a:p>
          <a:p>
            <a:r>
              <a:rPr lang="de-DE" sz="3200" b="0" strike="noStrike" spc="-1">
                <a:solidFill>
                  <a:srgbClr val="000080"/>
                </a:solidFill>
                <a:latin typeface="Arial"/>
              </a:rPr>
              <a:t>und eine Klasse jeweils in der Jahrgangsstufe 10, Kursstufe 1 und 2.</a:t>
            </a:r>
          </a:p>
          <a:p>
            <a:r>
              <a:rPr lang="de-DE" sz="3200" b="0" strike="noStrike" spc="-1">
                <a:solidFill>
                  <a:srgbClr val="000080"/>
                </a:solidFill>
                <a:latin typeface="Arial"/>
              </a:rPr>
              <a:t>(</a:t>
            </a:r>
            <a:r>
              <a:rPr lang="de-DE" sz="2800" b="0" strike="noStrike" spc="-1">
                <a:solidFill>
                  <a:srgbClr val="000080"/>
                </a:solidFill>
                <a:latin typeface="Arial"/>
              </a:rPr>
              <a:t>insgesamt</a:t>
            </a:r>
            <a:r>
              <a:rPr lang="de-DE" sz="3200" b="0" strike="noStrike" spc="-1">
                <a:solidFill>
                  <a:srgbClr val="000080"/>
                </a:solidFill>
                <a:latin typeface="Arial"/>
              </a:rPr>
              <a:t> </a:t>
            </a:r>
            <a:r>
              <a:rPr lang="de-DE" sz="3200" b="1" strike="noStrike" spc="-1">
                <a:solidFill>
                  <a:srgbClr val="000080"/>
                </a:solidFill>
                <a:latin typeface="Arial"/>
              </a:rPr>
              <a:t>102 SchülerInnen im Spanischprofil</a:t>
            </a:r>
            <a:r>
              <a:rPr lang="de-DE" sz="3200" b="0" strike="noStrike" spc="-1">
                <a:solidFill>
                  <a:srgbClr val="000080"/>
                </a:solidFill>
                <a:latin typeface="Arial"/>
              </a:rPr>
              <a:t>)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368" name="TextShape 2"/>
          <p:cNvSpPr txBox="1"/>
          <p:nvPr/>
        </p:nvSpPr>
        <p:spPr>
          <a:xfrm>
            <a:off x="432360" y="432000"/>
            <a:ext cx="8855640" cy="511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de-DE" sz="3200" b="0" strike="noStrike" spc="-1">
                <a:solidFill>
                  <a:srgbClr val="000080"/>
                </a:solidFill>
                <a:latin typeface="Arial"/>
              </a:rPr>
              <a:t>Zum Schluss möchten wir euch ein paar schönen Bilder von unserem Austausch- programm mit der Schule SEK Ciudalcampo Madrid zeigen, 17. - 24.Oktober 2019. </a:t>
            </a:r>
          </a:p>
          <a:p>
            <a:pPr marL="432000" indent="-324000">
              <a:spcAft>
                <a:spcPts val="1417"/>
              </a:spcAft>
              <a:buClr>
                <a:srgbClr val="FF6633"/>
              </a:buClr>
              <a:buSzPct val="45000"/>
              <a:buFont typeface="Wingdings" charset="2"/>
              <a:buChar char=""/>
            </a:pPr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pic>
        <p:nvPicPr>
          <p:cNvPr id="369" name="Grafik 36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656000" y="2304000"/>
            <a:ext cx="6912000" cy="475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371" name="TextShape 2"/>
          <p:cNvSpPr txBox="1"/>
          <p:nvPr/>
        </p:nvSpPr>
        <p:spPr>
          <a:xfrm>
            <a:off x="72360" y="1512000"/>
            <a:ext cx="8855640" cy="5542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  <a:p>
            <a:r>
              <a:rPr lang="de-DE" sz="3200" b="0" strike="noStrike" spc="-1">
                <a:solidFill>
                  <a:srgbClr val="000080"/>
                </a:solidFill>
                <a:latin typeface="Arial"/>
              </a:rPr>
              <a:t>                    </a:t>
            </a:r>
          </a:p>
          <a:p>
            <a:r>
              <a:rPr lang="de-DE" sz="3200" b="0" strike="noStrike" spc="-1">
                <a:solidFill>
                  <a:srgbClr val="000080"/>
                </a:solidFill>
                <a:latin typeface="Arial"/>
              </a:rPr>
              <a:t>                          Vor dem Königspalast, Madrid.</a:t>
            </a:r>
          </a:p>
        </p:txBody>
      </p:sp>
      <p:pic>
        <p:nvPicPr>
          <p:cNvPr id="372" name="Grafik 37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296000" y="763200"/>
            <a:ext cx="7848000" cy="5585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374" name="TextShape 2"/>
          <p:cNvSpPr txBox="1"/>
          <p:nvPr/>
        </p:nvSpPr>
        <p:spPr>
          <a:xfrm>
            <a:off x="1368000" y="864000"/>
            <a:ext cx="9288000" cy="6177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spcAft>
                <a:spcPts val="1417"/>
              </a:spcAft>
              <a:buClr>
                <a:srgbClr val="FF6633"/>
              </a:buClr>
              <a:buSzPct val="45000"/>
              <a:buFont typeface="Wingdings" charset="2"/>
              <a:buChar char=""/>
            </a:pPr>
            <a:endParaRPr lang="de-DE" sz="3200" b="0" strike="noStrike" spc="-1">
              <a:solidFill>
                <a:srgbClr val="000080"/>
              </a:solid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FF6633"/>
              </a:buClr>
              <a:buSzPct val="45000"/>
              <a:buFont typeface="Wingdings" charset="2"/>
              <a:buChar char=""/>
            </a:pPr>
            <a:endParaRPr lang="de-DE" sz="3200" b="0" strike="noStrike" spc="-1">
              <a:solidFill>
                <a:srgbClr val="000080"/>
              </a:solid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FF6633"/>
              </a:buClr>
              <a:buSzPct val="45000"/>
              <a:buFont typeface="Wingdings" charset="2"/>
              <a:buChar char=""/>
            </a:pPr>
            <a:endParaRPr lang="de-DE" sz="3200" b="0" strike="noStrike" spc="-1">
              <a:solidFill>
                <a:srgbClr val="000080"/>
              </a:solid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FF6633"/>
              </a:buClr>
              <a:buSzPct val="45000"/>
              <a:buFont typeface="Wingdings" charset="2"/>
              <a:buChar char=""/>
            </a:pPr>
            <a:endParaRPr lang="de-DE" sz="3200" b="0" strike="noStrike" spc="-1">
              <a:solidFill>
                <a:srgbClr val="000080"/>
              </a:solid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FF6633"/>
              </a:buClr>
              <a:buSzPct val="45000"/>
              <a:buFont typeface="Wingdings" charset="2"/>
              <a:buChar char=""/>
            </a:pPr>
            <a:endParaRPr lang="de-DE" sz="3200" b="0" strike="noStrike" spc="-1">
              <a:solidFill>
                <a:srgbClr val="000080"/>
              </a:solid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FF6633"/>
              </a:buClr>
              <a:buSzPct val="45000"/>
              <a:buFont typeface="Wingdings" charset="2"/>
              <a:buChar char=""/>
            </a:pPr>
            <a:endParaRPr lang="de-DE" sz="3200" b="0" strike="noStrike" spc="-1">
              <a:solidFill>
                <a:srgbClr val="000080"/>
              </a:solid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FF6633"/>
              </a:buClr>
              <a:buSzPct val="45000"/>
              <a:buFont typeface="Wingdings" charset="2"/>
              <a:buChar char=""/>
            </a:pPr>
            <a:endParaRPr lang="de-DE" sz="3200" b="0" strike="noStrike" spc="-1">
              <a:solidFill>
                <a:srgbClr val="000080"/>
              </a:solid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FF6633"/>
              </a:buClr>
              <a:buSzPct val="45000"/>
              <a:buFont typeface="Wingdings" charset="2"/>
              <a:buChar char=""/>
            </a:pPr>
            <a:endParaRPr lang="de-DE" sz="3200" b="0" strike="noStrike" spc="-1">
              <a:solidFill>
                <a:srgbClr val="000080"/>
              </a:solid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FF6633"/>
              </a:buClr>
              <a:buSzPct val="45000"/>
              <a:buFont typeface="Wingdings" charset="2"/>
              <a:buChar char=""/>
            </a:pPr>
            <a:endParaRPr lang="de-DE" sz="3200" b="0" strike="noStrike" spc="-1">
              <a:solidFill>
                <a:srgbClr val="000080"/>
              </a:solid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FF6633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rgbClr val="000080"/>
                </a:solidFill>
                <a:latin typeface="Arial"/>
              </a:rPr>
              <a:t>          Am Retiro-Park, Madrid.</a:t>
            </a:r>
          </a:p>
        </p:txBody>
      </p:sp>
      <p:sp>
        <p:nvSpPr>
          <p:cNvPr id="375" name="TextShape 3"/>
          <p:cNvSpPr txBox="1"/>
          <p:nvPr/>
        </p:nvSpPr>
        <p:spPr>
          <a:xfrm>
            <a:off x="767520" y="1531440"/>
            <a:ext cx="180720" cy="346680"/>
          </a:xfrm>
          <a:prstGeom prst="rect">
            <a:avLst/>
          </a:prstGeom>
          <a:noFill/>
          <a:ln>
            <a:noFill/>
          </a:ln>
        </p:spPr>
      </p:sp>
      <p:sp>
        <p:nvSpPr>
          <p:cNvPr id="376" name="TextShape 4"/>
          <p:cNvSpPr txBox="1"/>
          <p:nvPr/>
        </p:nvSpPr>
        <p:spPr>
          <a:xfrm>
            <a:off x="642960" y="596880"/>
            <a:ext cx="8784360" cy="5889960"/>
          </a:xfrm>
          <a:prstGeom prst="rect">
            <a:avLst/>
          </a:prstGeom>
          <a:blipFill rotWithShape="0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de-DE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1800" b="0" strike="noStrike" spc="-1">
              <a:latin typeface="Arial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378" name="TextShape 2"/>
          <p:cNvSpPr txBox="1"/>
          <p:nvPr/>
        </p:nvSpPr>
        <p:spPr>
          <a:xfrm>
            <a:off x="360360" y="504000"/>
            <a:ext cx="8855640" cy="6633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spcAft>
                <a:spcPts val="1417"/>
              </a:spcAft>
              <a:buClr>
                <a:srgbClr val="FF6633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rgbClr val="000080"/>
                </a:solidFill>
                <a:latin typeface="Arial"/>
              </a:rPr>
              <a:t>Und ein paar Grüße aus verschiedenen Klassen ausrichten, aus dem Onlineunterricht:</a:t>
            </a:r>
          </a:p>
          <a:p>
            <a:pPr marL="432000" indent="-324000">
              <a:spcAft>
                <a:spcPts val="1417"/>
              </a:spcAft>
              <a:buClr>
                <a:srgbClr val="FF6633"/>
              </a:buClr>
              <a:buSzPct val="45000"/>
              <a:buFont typeface="Wingdings" charset="2"/>
              <a:buChar char=""/>
            </a:pPr>
            <a:endParaRPr lang="de-DE" sz="3200" b="0" strike="noStrike" spc="-1">
              <a:solidFill>
                <a:srgbClr val="000080"/>
              </a:solid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FF6633"/>
              </a:buClr>
              <a:buSzPct val="45000"/>
              <a:buFont typeface="Wingdings" charset="2"/>
              <a:buChar char=""/>
            </a:pPr>
            <a:endParaRPr lang="de-DE" sz="3200" b="0" strike="noStrike" spc="-1">
              <a:solidFill>
                <a:srgbClr val="000080"/>
              </a:solid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FF6633"/>
              </a:buClr>
              <a:buSzPct val="45000"/>
              <a:buFont typeface="Wingdings" charset="2"/>
              <a:buChar char=""/>
            </a:pPr>
            <a:endParaRPr lang="de-DE" sz="3200" b="0" strike="noStrike" spc="-1">
              <a:solidFill>
                <a:srgbClr val="000080"/>
              </a:solid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FF6633"/>
              </a:buClr>
              <a:buSzPct val="45000"/>
              <a:buFont typeface="Wingdings" charset="2"/>
              <a:buChar char=""/>
            </a:pPr>
            <a:endParaRPr lang="de-DE" sz="3200" b="0" strike="noStrike" spc="-1">
              <a:solidFill>
                <a:srgbClr val="000080"/>
              </a:solid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FF6633"/>
              </a:buClr>
              <a:buSzPct val="45000"/>
              <a:buFont typeface="Wingdings" charset="2"/>
              <a:buChar char=""/>
            </a:pPr>
            <a:endParaRPr lang="de-DE" sz="3200" b="0" strike="noStrike" spc="-1">
              <a:solidFill>
                <a:srgbClr val="000080"/>
              </a:solid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FF6633"/>
              </a:buClr>
              <a:buSzPct val="45000"/>
              <a:buFont typeface="Wingdings" charset="2"/>
              <a:buChar char=""/>
            </a:pPr>
            <a:endParaRPr lang="de-DE" sz="3200" b="0" strike="noStrike" spc="-1">
              <a:solidFill>
                <a:srgbClr val="000080"/>
              </a:solid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FF6633"/>
              </a:buClr>
              <a:buSzPct val="45000"/>
              <a:buFont typeface="Wingdings" charset="2"/>
              <a:buChar char=""/>
            </a:pPr>
            <a:endParaRPr lang="de-DE" sz="3200" b="0" strike="noStrike" spc="-1">
              <a:solidFill>
                <a:srgbClr val="000080"/>
              </a:solid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FF6633"/>
              </a:buClr>
              <a:buSzPct val="45000"/>
              <a:buFont typeface="Wingdings" charset="2"/>
              <a:buChar char=""/>
            </a:pPr>
            <a:endParaRPr lang="de-DE" sz="3200" b="0" strike="noStrike" spc="-1">
              <a:solidFill>
                <a:srgbClr val="000080"/>
              </a:solid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FF6633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rgbClr val="000080"/>
                </a:solidFill>
                <a:latin typeface="Arial"/>
              </a:rPr>
              <a:t>Saludos de la clase 8b  (Grüße aus der 8b)</a:t>
            </a:r>
          </a:p>
        </p:txBody>
      </p:sp>
      <p:pic>
        <p:nvPicPr>
          <p:cNvPr id="379" name="Grafik 37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08000" y="1440000"/>
            <a:ext cx="7932960" cy="4986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381" name="TextShape 2"/>
          <p:cNvSpPr txBox="1"/>
          <p:nvPr/>
        </p:nvSpPr>
        <p:spPr>
          <a:xfrm>
            <a:off x="360360" y="1980000"/>
            <a:ext cx="9575640" cy="5362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spcAft>
                <a:spcPts val="1417"/>
              </a:spcAft>
              <a:buClr>
                <a:srgbClr val="FF6633"/>
              </a:buClr>
              <a:buSzPct val="45000"/>
              <a:buFont typeface="Wingdings" charset="2"/>
              <a:buChar char=""/>
            </a:pPr>
            <a:endParaRPr lang="de-DE" sz="3200" b="0" strike="noStrike" spc="-1">
              <a:solidFill>
                <a:srgbClr val="000080"/>
              </a:solid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FF6633"/>
              </a:buClr>
              <a:buSzPct val="45000"/>
              <a:buFont typeface="Wingdings" charset="2"/>
              <a:buChar char=""/>
            </a:pPr>
            <a:endParaRPr lang="de-DE" sz="3200" b="0" strike="noStrike" spc="-1">
              <a:solidFill>
                <a:srgbClr val="000080"/>
              </a:solid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FF6633"/>
              </a:buClr>
              <a:buSzPct val="45000"/>
              <a:buFont typeface="Wingdings" charset="2"/>
              <a:buChar char=""/>
            </a:pPr>
            <a:endParaRPr lang="de-DE" sz="3200" b="0" strike="noStrike" spc="-1">
              <a:solidFill>
                <a:srgbClr val="000080"/>
              </a:solid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FF6633"/>
              </a:buClr>
              <a:buSzPct val="45000"/>
              <a:buFont typeface="Wingdings" charset="2"/>
              <a:buChar char=""/>
            </a:pPr>
            <a:endParaRPr lang="de-DE" sz="3200" b="0" strike="noStrike" spc="-1">
              <a:solidFill>
                <a:srgbClr val="000080"/>
              </a:solid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FF6633"/>
              </a:buClr>
              <a:buSzPct val="45000"/>
              <a:buFont typeface="Wingdings" charset="2"/>
              <a:buChar char=""/>
            </a:pPr>
            <a:endParaRPr lang="de-DE" sz="3200" b="0" strike="noStrike" spc="-1">
              <a:solidFill>
                <a:srgbClr val="000080"/>
              </a:solid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FF6633"/>
              </a:buClr>
              <a:buSzPct val="45000"/>
              <a:buFont typeface="Wingdings" charset="2"/>
              <a:buChar char=""/>
            </a:pPr>
            <a:endParaRPr lang="de-DE" sz="3200" b="0" strike="noStrike" spc="-1">
              <a:solidFill>
                <a:srgbClr val="000080"/>
              </a:solid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FF6633"/>
              </a:buClr>
              <a:buSzPct val="45000"/>
              <a:buFont typeface="Wingdings" charset="2"/>
              <a:buChar char=""/>
            </a:pPr>
            <a:endParaRPr lang="de-DE" sz="3200" b="0" strike="noStrike" spc="-1">
              <a:solidFill>
                <a:srgbClr val="000080"/>
              </a:solid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FF6633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80"/>
                </a:solidFill>
                <a:latin typeface="Arial"/>
              </a:rPr>
              <a:t>Saludos de la clase 10 a+b (Grüße aus der 10+ und b)</a:t>
            </a:r>
            <a:r>
              <a:rPr lang="de-DE" sz="3200" b="0" strike="noStrike" spc="-1">
                <a:solidFill>
                  <a:srgbClr val="000080"/>
                </a:solidFill>
                <a:latin typeface="Arial"/>
              </a:rPr>
              <a:t> (</a:t>
            </a:r>
            <a:r>
              <a:rPr lang="de-DE" sz="2000" b="0" strike="noStrike" spc="-1">
                <a:solidFill>
                  <a:srgbClr val="000080"/>
                </a:solidFill>
                <a:latin typeface="Arial"/>
              </a:rPr>
              <a:t>Aus Datenschutz sind nur die Hälfte der SchüerInnen auf dem Foto)</a:t>
            </a:r>
          </a:p>
        </p:txBody>
      </p:sp>
      <p:pic>
        <p:nvPicPr>
          <p:cNvPr id="382" name="Grafik 38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07960" y="379440"/>
            <a:ext cx="9107640" cy="5889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333" name="TextShape 2"/>
          <p:cNvSpPr txBox="1"/>
          <p:nvPr/>
        </p:nvSpPr>
        <p:spPr>
          <a:xfrm>
            <a:off x="720000" y="1980000"/>
            <a:ext cx="8855640" cy="4917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de-DE" sz="3200" b="0" strike="noStrike" spc="-1">
                <a:solidFill>
                  <a:srgbClr val="000080"/>
                </a:solidFill>
                <a:latin typeface="Arial"/>
              </a:rPr>
              <a:t>Liebe ViertklässlerInnen, zukünftige Gymnasiastinnen und Gymnasiasten,</a:t>
            </a:r>
          </a:p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  <a:p>
            <a:r>
              <a:rPr lang="de-DE" sz="3200" b="0" strike="noStrike" spc="-1">
                <a:solidFill>
                  <a:srgbClr val="000080"/>
                </a:solidFill>
                <a:latin typeface="Arial"/>
              </a:rPr>
              <a:t>gerne hätten wir euch persönlich am Tag der Offenen Tür am 26. Februar begrüsst. Leider ist es uns aus bekannten Gründen nicht möglich, deswegen möchten wir  euch die Spanisch-Fachschaft mit dieser Präsentation und zwei Videos, die ihr auf unserer Webseite anschauen könnt, vorstellen.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384" name="TextShape 2"/>
          <p:cNvSpPr txBox="1"/>
          <p:nvPr/>
        </p:nvSpPr>
        <p:spPr>
          <a:xfrm>
            <a:off x="720000" y="1980000"/>
            <a:ext cx="8855640" cy="4819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spcAft>
                <a:spcPts val="1417"/>
              </a:spcAft>
              <a:buClr>
                <a:srgbClr val="FF6633"/>
              </a:buClr>
              <a:buSzPct val="45000"/>
              <a:buFont typeface="Wingdings" charset="2"/>
              <a:buChar char=""/>
            </a:pPr>
            <a:endParaRPr lang="de-DE" sz="3200" b="0" strike="noStrike" spc="-1">
              <a:solidFill>
                <a:srgbClr val="000080"/>
              </a:solid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FF6633"/>
              </a:buClr>
              <a:buSzPct val="45000"/>
              <a:buFont typeface="Wingdings" charset="2"/>
              <a:buChar char=""/>
            </a:pPr>
            <a:endParaRPr lang="de-DE" sz="3200" b="0" strike="noStrike" spc="-1">
              <a:solidFill>
                <a:srgbClr val="000080"/>
              </a:solid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FF6633"/>
              </a:buClr>
              <a:buSzPct val="45000"/>
              <a:buFont typeface="Wingdings" charset="2"/>
              <a:buChar char=""/>
            </a:pPr>
            <a:endParaRPr lang="de-DE" sz="3200" b="0" strike="noStrike" spc="-1">
              <a:solidFill>
                <a:srgbClr val="000080"/>
              </a:solid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FF6633"/>
              </a:buClr>
              <a:buSzPct val="45000"/>
              <a:buFont typeface="Wingdings" charset="2"/>
              <a:buChar char=""/>
            </a:pPr>
            <a:endParaRPr lang="de-DE" sz="3200" b="0" strike="noStrike" spc="-1">
              <a:solidFill>
                <a:srgbClr val="000080"/>
              </a:solid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FF6633"/>
              </a:buClr>
              <a:buSzPct val="45000"/>
              <a:buFont typeface="Wingdings" charset="2"/>
              <a:buChar char=""/>
            </a:pPr>
            <a:endParaRPr lang="de-DE" sz="3200" b="0" strike="noStrike" spc="-1">
              <a:solidFill>
                <a:srgbClr val="000080"/>
              </a:solid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FF6633"/>
              </a:buClr>
              <a:buSzPct val="45000"/>
              <a:buFont typeface="Wingdings" charset="2"/>
              <a:buChar char=""/>
            </a:pPr>
            <a:endParaRPr lang="de-DE" sz="3200" b="0" strike="noStrike" spc="-1">
              <a:solidFill>
                <a:srgbClr val="000080"/>
              </a:solidFill>
              <a:latin typeface="Arial"/>
            </a:endParaRPr>
          </a:p>
          <a:p>
            <a:pPr marL="432000" indent="-324000">
              <a:spcAft>
                <a:spcPts val="1417"/>
              </a:spcAft>
              <a:buClr>
                <a:srgbClr val="FF6633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rgbClr val="000080"/>
                </a:solidFill>
                <a:latin typeface="Arial"/>
              </a:rPr>
              <a:t>    Saludos del curso 2 de Bachillerato </a:t>
            </a:r>
          </a:p>
          <a:p>
            <a:pPr marL="432000" indent="-324000">
              <a:spcAft>
                <a:spcPts val="1417"/>
              </a:spcAft>
              <a:buClr>
                <a:srgbClr val="FF6633"/>
              </a:buClr>
              <a:buSzPct val="45000"/>
              <a:buFont typeface="Wingdings" charset="2"/>
              <a:buChar char=""/>
            </a:pPr>
            <a:r>
              <a:rPr lang="de-DE" sz="2600" b="0" strike="noStrike" spc="-1">
                <a:solidFill>
                  <a:srgbClr val="000080"/>
                </a:solidFill>
                <a:latin typeface="Arial"/>
              </a:rPr>
              <a:t>               (Grüße aus der Kursstufe 2)</a:t>
            </a:r>
          </a:p>
        </p:txBody>
      </p:sp>
      <p:pic>
        <p:nvPicPr>
          <p:cNvPr id="385" name="Grafik 38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90120" y="701640"/>
            <a:ext cx="8093880" cy="4986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387" name="TextShape 2"/>
          <p:cNvSpPr txBox="1"/>
          <p:nvPr/>
        </p:nvSpPr>
        <p:spPr>
          <a:xfrm>
            <a:off x="792000" y="511200"/>
            <a:ext cx="8640000" cy="625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spcAft>
                <a:spcPts val="1417"/>
              </a:spcAft>
              <a:buClr>
                <a:srgbClr val="FF6633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rgbClr val="000080"/>
                </a:solidFill>
                <a:latin typeface="Arial"/>
              </a:rPr>
              <a:t>Wir hoffen, dass ihr einen netten Eindruck aus der Spanisch-Fachschaft bekommen habt und freuen uns, euch bei uns an den Anmeldetagen und an der Einschulungsfeier der FünftklässlerInnen zu sehen.  </a:t>
            </a:r>
          </a:p>
          <a:p>
            <a:r>
              <a:rPr lang="de-DE" sz="7200" b="1" strike="noStrike" spc="-1">
                <a:solidFill>
                  <a:srgbClr val="D10B05"/>
                </a:solidFill>
                <a:latin typeface="Arial"/>
                <a:ea typeface="Arial-BoldMT"/>
              </a:rPr>
              <a:t>         </a:t>
            </a:r>
            <a:endParaRPr lang="de-DE" sz="7200" b="0" strike="noStrike" spc="-1">
              <a:solidFill>
                <a:srgbClr val="000080"/>
              </a:solidFill>
              <a:latin typeface="Arial"/>
            </a:endParaRPr>
          </a:p>
          <a:p>
            <a:r>
              <a:rPr lang="de-DE" sz="7200" b="1" strike="noStrike" spc="-1">
                <a:solidFill>
                  <a:srgbClr val="D10B05"/>
                </a:solidFill>
                <a:latin typeface="Arial"/>
                <a:ea typeface="Arial-BoldMT"/>
              </a:rPr>
              <a:t>          ¡ADIÓS!</a:t>
            </a:r>
            <a:endParaRPr lang="de-DE" sz="7200" b="0" strike="noStrike" spc="-1">
              <a:solidFill>
                <a:srgbClr val="000080"/>
              </a:solidFill>
              <a:latin typeface="Arial"/>
            </a:endParaRPr>
          </a:p>
          <a:p>
            <a:r>
              <a:rPr lang="de-DE" sz="3200" b="0" strike="noStrike" spc="-1">
                <a:solidFill>
                  <a:srgbClr val="000080"/>
                </a:solidFill>
                <a:latin typeface="Arial"/>
              </a:rPr>
              <a:t>   </a:t>
            </a:r>
          </a:p>
        </p:txBody>
      </p:sp>
      <p:pic>
        <p:nvPicPr>
          <p:cNvPr id="388" name="Grafik 38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176000" y="5494320"/>
            <a:ext cx="2353320" cy="1489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TextShape 1"/>
          <p:cNvSpPr txBox="1"/>
          <p:nvPr/>
        </p:nvSpPr>
        <p:spPr>
          <a:xfrm>
            <a:off x="504000" y="91440"/>
            <a:ext cx="8928000" cy="625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335" name="TextShape 2"/>
          <p:cNvSpPr txBox="1"/>
          <p:nvPr/>
        </p:nvSpPr>
        <p:spPr>
          <a:xfrm>
            <a:off x="432000" y="576000"/>
            <a:ext cx="9431640" cy="583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de-DE" sz="3200" b="0" strike="noStrike" spc="-1">
                <a:solidFill>
                  <a:srgbClr val="000080"/>
                </a:solidFill>
                <a:latin typeface="Arial"/>
                <a:ea typeface="Arial Unicode MS"/>
              </a:rPr>
              <a:t>Viele Bilder aus Spanien und Lateinamerika hätten unser Spanisch-Zimmer wie unten dekoriert …</a:t>
            </a:r>
            <a:endParaRPr lang="de-DE" sz="3200" b="0" strike="noStrike" spc="-1">
              <a:solidFill>
                <a:srgbClr val="000080"/>
              </a:solidFill>
              <a:latin typeface="Arial"/>
            </a:endParaRPr>
          </a:p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pic>
        <p:nvPicPr>
          <p:cNvPr id="336" name="Grafik 33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76000" y="1584000"/>
            <a:ext cx="9360000" cy="561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338" name="TextShape 2"/>
          <p:cNvSpPr txBox="1"/>
          <p:nvPr/>
        </p:nvSpPr>
        <p:spPr>
          <a:xfrm>
            <a:off x="504000" y="756000"/>
            <a:ext cx="8855640" cy="41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de-DE" sz="3000" b="0" strike="noStrike" spc="-1">
                <a:solidFill>
                  <a:srgbClr val="000080"/>
                </a:solidFill>
                <a:latin typeface="Arial"/>
                <a:ea typeface="Arial Unicode MS"/>
              </a:rPr>
              <a:t>Die Weltkarte auf der man sieht, wo Spanisch gesprochen wird …</a:t>
            </a:r>
            <a:endParaRPr lang="de-DE" sz="3000" b="0" strike="noStrike" spc="-1">
              <a:solidFill>
                <a:srgbClr val="000080"/>
              </a:solidFill>
              <a:latin typeface="Arial"/>
            </a:endParaRPr>
          </a:p>
          <a:p>
            <a:endParaRPr lang="de-DE" sz="3000" b="0" strike="noStrike" spc="-1">
              <a:solidFill>
                <a:srgbClr val="000080"/>
              </a:solidFill>
              <a:latin typeface="Arial"/>
            </a:endParaRPr>
          </a:p>
          <a:p>
            <a:endParaRPr lang="de-DE" sz="3000" b="0" strike="noStrike" spc="-1">
              <a:solidFill>
                <a:srgbClr val="000080"/>
              </a:solidFill>
              <a:latin typeface="Arial"/>
            </a:endParaRPr>
          </a:p>
          <a:p>
            <a:endParaRPr lang="de-DE" sz="3000" b="0" strike="noStrike" spc="-1">
              <a:solidFill>
                <a:srgbClr val="000080"/>
              </a:solidFill>
              <a:latin typeface="Arial"/>
            </a:endParaRPr>
          </a:p>
        </p:txBody>
      </p:sp>
      <p:pic>
        <p:nvPicPr>
          <p:cNvPr id="339" name="Grafik 338"/>
          <p:cNvPicPr/>
          <p:nvPr/>
        </p:nvPicPr>
        <p:blipFill>
          <a:blip r:embed="rId2"/>
          <a:stretch/>
        </p:blipFill>
        <p:spPr>
          <a:xfrm>
            <a:off x="962280" y="2536560"/>
            <a:ext cx="7605720" cy="3583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341" name="TextShape 2"/>
          <p:cNvSpPr txBox="1"/>
          <p:nvPr/>
        </p:nvSpPr>
        <p:spPr>
          <a:xfrm>
            <a:off x="753480" y="864000"/>
            <a:ext cx="8855640" cy="5256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de-DE" sz="3000" b="0" strike="noStrike" spc="-1">
                <a:solidFill>
                  <a:srgbClr val="000080"/>
                </a:solidFill>
                <a:latin typeface="Arial"/>
                <a:ea typeface="Arial Unicode MS"/>
              </a:rPr>
              <a:t>Die Karte Spaniens:</a:t>
            </a:r>
            <a:endParaRPr lang="de-DE" sz="3000" b="0" strike="noStrike" spc="-1">
              <a:solidFill>
                <a:srgbClr val="000080"/>
              </a:solidFill>
              <a:latin typeface="Arial"/>
            </a:endParaRPr>
          </a:p>
          <a:p>
            <a:endParaRPr lang="de-DE" sz="3000" b="0" strike="noStrike" spc="-1">
              <a:solidFill>
                <a:srgbClr val="000080"/>
              </a:solidFill>
              <a:latin typeface="Arial"/>
            </a:endParaRPr>
          </a:p>
          <a:p>
            <a:endParaRPr lang="de-DE" sz="3000" b="0" strike="noStrike" spc="-1">
              <a:solidFill>
                <a:srgbClr val="000080"/>
              </a:solidFill>
              <a:latin typeface="Arial"/>
            </a:endParaRPr>
          </a:p>
          <a:p>
            <a:endParaRPr lang="de-DE" sz="3000" b="0" strike="noStrike" spc="-1">
              <a:solidFill>
                <a:srgbClr val="000080"/>
              </a:solidFill>
              <a:latin typeface="Arial"/>
            </a:endParaRPr>
          </a:p>
        </p:txBody>
      </p:sp>
      <p:pic>
        <p:nvPicPr>
          <p:cNvPr id="342" name="Grafik 34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513800" y="1944000"/>
            <a:ext cx="5326200" cy="4154400"/>
          </a:xfrm>
          <a:prstGeom prst="rect">
            <a:avLst/>
          </a:prstGeom>
          <a:ln>
            <a:noFill/>
          </a:ln>
        </p:spPr>
      </p:pic>
      <p:sp>
        <p:nvSpPr>
          <p:cNvPr id="343" name="TextShape 3"/>
          <p:cNvSpPr txBox="1"/>
          <p:nvPr/>
        </p:nvSpPr>
        <p:spPr>
          <a:xfrm>
            <a:off x="576000" y="6308280"/>
            <a:ext cx="6408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2600" b="0" strike="noStrike" spc="-1">
                <a:solidFill>
                  <a:srgbClr val="0000FF"/>
                </a:solidFill>
                <a:latin typeface="Arial"/>
              </a:rPr>
              <a:t>		</a:t>
            </a:r>
            <a:endParaRPr lang="de-DE" sz="2600" b="0" strike="noStrike" spc="-1">
              <a:latin typeface="Arial"/>
            </a:endParaRPr>
          </a:p>
          <a:p>
            <a:endParaRPr lang="de-DE" sz="2600" b="0" strike="noStrike" spc="-1">
              <a:latin typeface="Arial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345" name="TextShape 2"/>
          <p:cNvSpPr txBox="1"/>
          <p:nvPr/>
        </p:nvSpPr>
        <p:spPr>
          <a:xfrm>
            <a:off x="576000" y="683640"/>
            <a:ext cx="9648000" cy="9100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de-DE" sz="3200" b="0" strike="noStrike" spc="-1">
                <a:solidFill>
                  <a:srgbClr val="000080"/>
                </a:solidFill>
                <a:latin typeface="Arial"/>
                <a:ea typeface="Arial Unicode MS"/>
              </a:rPr>
              <a:t>Die Karte Lateinamerikas:</a:t>
            </a:r>
            <a:endParaRPr lang="de-DE" sz="3200" b="0" strike="noStrike" spc="-1">
              <a:solidFill>
                <a:srgbClr val="000080"/>
              </a:solidFill>
              <a:latin typeface="Arial"/>
            </a:endParaRPr>
          </a:p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pic>
        <p:nvPicPr>
          <p:cNvPr id="346" name="Grafik 34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592000" y="1781640"/>
            <a:ext cx="5145120" cy="5634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TextShape 1"/>
          <p:cNvSpPr txBox="1"/>
          <p:nvPr/>
        </p:nvSpPr>
        <p:spPr>
          <a:xfrm>
            <a:off x="504000" y="720000"/>
            <a:ext cx="8928000" cy="6364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de-DE" sz="3000" b="0" strike="noStrike" spc="-1">
                <a:solidFill>
                  <a:srgbClr val="000080"/>
                </a:solidFill>
                <a:latin typeface="Arial"/>
              </a:rPr>
              <a:t>Vielleicht weißt du schon von deinen Freunden oder Geschwistern, dass Spanisch als 3. Fremdsprache ab Klasse 8 am DBG angeboten wird. Bis Klasse 7 haben unsere SchülerInnen die Fächer Englisch als 1. Fremdsprache und Französisch oder Latein als 2. Fremdsprache. </a:t>
            </a:r>
          </a:p>
          <a:p>
            <a:pPr>
              <a:lnSpc>
                <a:spcPct val="100000"/>
              </a:lnSpc>
              <a:spcAft>
                <a:spcPts val="1417"/>
              </a:spcAft>
            </a:pPr>
            <a:r>
              <a:rPr lang="de-DE" sz="3000" b="0" strike="noStrike" spc="-1">
                <a:solidFill>
                  <a:srgbClr val="000080"/>
                </a:solidFill>
                <a:latin typeface="Arial"/>
              </a:rPr>
              <a:t>Durch Kenntnis von Französisch oder Latein sind viele Verbindungen mit Spanisch möglich, z. B. Vokabular und Grammatik oder / und Methoden des Lernens von Fremdsprachen. Und deswegen wählen viele SchülerInnen Spanisch ab Klasse 8. </a:t>
            </a:r>
            <a:endParaRPr lang="de-DE" sz="3000" b="0" strike="noStrike" spc="-1">
              <a:solidFill>
                <a:srgbClr val="000000"/>
              </a:solidFill>
              <a:latin typeface="Arial"/>
              <a:ea typeface="Tahoma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TextShape 1"/>
          <p:cNvSpPr txBox="1"/>
          <p:nvPr/>
        </p:nvSpPr>
        <p:spPr>
          <a:xfrm>
            <a:off x="504000" y="162000"/>
            <a:ext cx="9071640" cy="625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280099"/>
              </a:solidFill>
              <a:latin typeface="Arial"/>
            </a:endParaRPr>
          </a:p>
        </p:txBody>
      </p:sp>
      <p:sp>
        <p:nvSpPr>
          <p:cNvPr id="349" name="TextShape 2"/>
          <p:cNvSpPr txBox="1"/>
          <p:nvPr/>
        </p:nvSpPr>
        <p:spPr>
          <a:xfrm>
            <a:off x="1224360" y="1368000"/>
            <a:ext cx="8855640" cy="475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  <a:p>
            <a:endParaRPr lang="de-DE" sz="3200" b="0" strike="noStrike" spc="-1">
              <a:solidFill>
                <a:srgbClr val="000080"/>
              </a:solidFill>
              <a:latin typeface="Arial"/>
            </a:endParaRPr>
          </a:p>
        </p:txBody>
      </p:sp>
      <p:pic>
        <p:nvPicPr>
          <p:cNvPr id="350" name="Grafik 349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944000" y="288000"/>
            <a:ext cx="5760000" cy="684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TextShape 1"/>
          <p:cNvSpPr txBox="1"/>
          <p:nvPr/>
        </p:nvSpPr>
        <p:spPr>
          <a:xfrm>
            <a:off x="936000" y="144000"/>
            <a:ext cx="9071640" cy="6802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br/>
            <a:br/>
            <a:br/>
            <a:br/>
            <a:br/>
            <a:br/>
            <a:br/>
            <a:br/>
            <a:br/>
            <a:br/>
            <a:br/>
            <a:r>
              <a:rPr lang="de-DE" sz="3000" b="0" strike="noStrike" spc="-1">
                <a:solidFill>
                  <a:srgbClr val="280099"/>
                </a:solidFill>
                <a:latin typeface="Arial"/>
                <a:ea typeface="Tahoma"/>
              </a:rPr>
              <a:t>Begleitend dazu arbeiten wir mit CDs, DVD, youTube-Videos, Musik aus Spanien und Lateinamerika, Spielen und viel mehr.</a:t>
            </a:r>
            <a:br/>
            <a:br/>
            <a:endParaRPr lang="de-DE" sz="3000" b="0" strike="noStrike" spc="-1">
              <a:solidFill>
                <a:srgbClr val="280099"/>
              </a:solidFill>
              <a:latin typeface="Arial"/>
            </a:endParaRPr>
          </a:p>
        </p:txBody>
      </p:sp>
      <p:pic>
        <p:nvPicPr>
          <p:cNvPr id="352" name="Grafik 35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816000" y="720000"/>
            <a:ext cx="2592000" cy="374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507</Words>
  <Application>Microsoft Office PowerPoint</Application>
  <PresentationFormat>Benutzerdefiniert</PresentationFormat>
  <Paragraphs>122</Paragraphs>
  <Slides>21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8</vt:i4>
      </vt:variant>
      <vt:variant>
        <vt:lpstr>Folientitel</vt:lpstr>
      </vt:variant>
      <vt:variant>
        <vt:i4>21</vt:i4>
      </vt:variant>
    </vt:vector>
  </HeadingPairs>
  <TitlesOfParts>
    <vt:vector size="34" baseType="lpstr">
      <vt:lpstr>Arial</vt:lpstr>
      <vt:lpstr>Symbol</vt:lpstr>
      <vt:lpstr>Tahoma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Isabel Antretter</dc:creator>
  <dc:description/>
  <cp:lastModifiedBy>Isabel Antretter</cp:lastModifiedBy>
  <cp:revision>19</cp:revision>
  <cp:lastPrinted>2017-03-21T07:51:36Z</cp:lastPrinted>
  <dcterms:created xsi:type="dcterms:W3CDTF">2013-02-26T18:06:08Z</dcterms:created>
  <dcterms:modified xsi:type="dcterms:W3CDTF">2021-02-16T14:12:07Z</dcterms:modified>
  <dc:language>de-DE</dc:language>
</cp:coreProperties>
</file>